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theme/themeOverride4.xml" ContentType="application/vnd.openxmlformats-officedocument.themeOverride+xml"/>
  <Override PartName="/ppt/notesSlides/notesSlide33.xml" ContentType="application/vnd.openxmlformats-officedocument.presentationml.notesSlide+xml"/>
  <Override PartName="/ppt/theme/themeOverride5.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8" r:id="rId3"/>
    <p:sldId id="259" r:id="rId4"/>
    <p:sldId id="262" r:id="rId5"/>
    <p:sldId id="263" r:id="rId6"/>
    <p:sldId id="264" r:id="rId7"/>
    <p:sldId id="265" r:id="rId8"/>
    <p:sldId id="267" r:id="rId9"/>
    <p:sldId id="268" r:id="rId10"/>
    <p:sldId id="308" r:id="rId11"/>
    <p:sldId id="269" r:id="rId12"/>
    <p:sldId id="307" r:id="rId13"/>
    <p:sldId id="316" r:id="rId14"/>
    <p:sldId id="317" r:id="rId15"/>
    <p:sldId id="315" r:id="rId16"/>
    <p:sldId id="272" r:id="rId17"/>
    <p:sldId id="273" r:id="rId18"/>
    <p:sldId id="274" r:id="rId19"/>
    <p:sldId id="275" r:id="rId20"/>
    <p:sldId id="276" r:id="rId21"/>
    <p:sldId id="277" r:id="rId22"/>
    <p:sldId id="278" r:id="rId23"/>
    <p:sldId id="279" r:id="rId24"/>
    <p:sldId id="280" r:id="rId25"/>
    <p:sldId id="282" r:id="rId26"/>
    <p:sldId id="283" r:id="rId27"/>
    <p:sldId id="318" r:id="rId28"/>
    <p:sldId id="286" r:id="rId29"/>
    <p:sldId id="319" r:id="rId30"/>
    <p:sldId id="309" r:id="rId31"/>
    <p:sldId id="310" r:id="rId32"/>
    <p:sldId id="311" r:id="rId33"/>
    <p:sldId id="312" r:id="rId34"/>
    <p:sldId id="313" r:id="rId35"/>
    <p:sldId id="287" r:id="rId36"/>
    <p:sldId id="288" r:id="rId37"/>
    <p:sldId id="289"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
      <p:font typeface="Montserrat Medium" panose="00000600000000000000" pitchFamily="2" charset="0"/>
      <p:regular r:id="rId48"/>
      <p:bold r:id="rId49"/>
      <p:italic r:id="rId50"/>
      <p:boldItalic r:id="rId51"/>
    </p:embeddedFont>
    <p:embeddedFont>
      <p:font typeface="Montserrat SemiBold" panose="000007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6+wIEdEvfwcb6WpV/NBetTJipV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F1870-7136-42E8-9D8B-B49B61FB2207}" v="127" dt="2024-05-30T15:53:51.927"/>
  </p1510:revLst>
</p1510:revInfo>
</file>

<file path=ppt/tableStyles.xml><?xml version="1.0" encoding="utf-8"?>
<a:tblStyleLst xmlns:a="http://schemas.openxmlformats.org/drawingml/2006/main" def="{B007031D-47AB-4540-A077-F2A98BD796E4}">
  <a:tblStyle styleId="{B007031D-47AB-4540-A077-F2A98BD796E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26"/>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as Hugo Seminara" userId="8f9eed4d986e149f" providerId="LiveId" clId="{D15F1870-7136-42E8-9D8B-B49B61FB2207}"/>
    <pc:docChg chg="undo custSel addSld delSld modSld sldOrd">
      <pc:chgData name="Matias Hugo Seminara" userId="8f9eed4d986e149f" providerId="LiveId" clId="{D15F1870-7136-42E8-9D8B-B49B61FB2207}" dt="2024-05-30T16:24:53.971" v="2235" actId="20577"/>
      <pc:docMkLst>
        <pc:docMk/>
      </pc:docMkLst>
      <pc:sldChg chg="modSp mod">
        <pc:chgData name="Matias Hugo Seminara" userId="8f9eed4d986e149f" providerId="LiveId" clId="{D15F1870-7136-42E8-9D8B-B49B61FB2207}" dt="2024-05-30T16:24:53.971" v="2235" actId="20577"/>
        <pc:sldMkLst>
          <pc:docMk/>
          <pc:sldMk cId="0" sldId="259"/>
        </pc:sldMkLst>
        <pc:spChg chg="mod">
          <ac:chgData name="Matias Hugo Seminara" userId="8f9eed4d986e149f" providerId="LiveId" clId="{D15F1870-7136-42E8-9D8B-B49B61FB2207}" dt="2024-05-30T16:24:42.090" v="2226" actId="20577"/>
          <ac:spMkLst>
            <pc:docMk/>
            <pc:sldMk cId="0" sldId="259"/>
            <ac:spMk id="166" creationId="{00000000-0000-0000-0000-000000000000}"/>
          </ac:spMkLst>
        </pc:spChg>
        <pc:spChg chg="mod">
          <ac:chgData name="Matias Hugo Seminara" userId="8f9eed4d986e149f" providerId="LiveId" clId="{D15F1870-7136-42E8-9D8B-B49B61FB2207}" dt="2024-05-30T16:24:53.971" v="2235" actId="20577"/>
          <ac:spMkLst>
            <pc:docMk/>
            <pc:sldMk cId="0" sldId="259"/>
            <ac:spMk id="167" creationId="{00000000-0000-0000-0000-000000000000}"/>
          </ac:spMkLst>
        </pc:spChg>
      </pc:sldChg>
      <pc:sldChg chg="del">
        <pc:chgData name="Matias Hugo Seminara" userId="8f9eed4d986e149f" providerId="LiveId" clId="{D15F1870-7136-42E8-9D8B-B49B61FB2207}" dt="2024-05-30T15:55:26.204" v="2052" actId="47"/>
        <pc:sldMkLst>
          <pc:docMk/>
          <pc:sldMk cId="0" sldId="260"/>
        </pc:sldMkLst>
      </pc:sldChg>
      <pc:sldChg chg="addSp delSp modSp del mod">
        <pc:chgData name="Matias Hugo Seminara" userId="8f9eed4d986e149f" providerId="LiveId" clId="{D15F1870-7136-42E8-9D8B-B49B61FB2207}" dt="2024-05-26T23:45:22.815" v="150" actId="47"/>
        <pc:sldMkLst>
          <pc:docMk/>
          <pc:sldMk cId="0" sldId="261"/>
        </pc:sldMkLst>
        <pc:spChg chg="add del">
          <ac:chgData name="Matias Hugo Seminara" userId="8f9eed4d986e149f" providerId="LiveId" clId="{D15F1870-7136-42E8-9D8B-B49B61FB2207}" dt="2024-05-26T23:39:56.911" v="58" actId="21"/>
          <ac:spMkLst>
            <pc:docMk/>
            <pc:sldMk cId="0" sldId="261"/>
            <ac:spMk id="2" creationId="{5CFFF03F-CD93-8F99-CA15-02A3AB126501}"/>
          </ac:spMkLst>
        </pc:spChg>
        <pc:spChg chg="add del mod">
          <ac:chgData name="Matias Hugo Seminara" userId="8f9eed4d986e149f" providerId="LiveId" clId="{D15F1870-7136-42E8-9D8B-B49B61FB2207}" dt="2024-05-26T23:40:11.365" v="62" actId="478"/>
          <ac:spMkLst>
            <pc:docMk/>
            <pc:sldMk cId="0" sldId="261"/>
            <ac:spMk id="3" creationId="{73FC7914-7C0A-11EF-C2B4-D91C7E0BD6C6}"/>
          </ac:spMkLst>
        </pc:spChg>
        <pc:spChg chg="add del mod">
          <ac:chgData name="Matias Hugo Seminara" userId="8f9eed4d986e149f" providerId="LiveId" clId="{D15F1870-7136-42E8-9D8B-B49B61FB2207}" dt="2024-05-26T23:40:01.170" v="60" actId="21"/>
          <ac:spMkLst>
            <pc:docMk/>
            <pc:sldMk cId="0" sldId="261"/>
            <ac:spMk id="4" creationId="{00000000-0000-0000-0000-000000000000}"/>
          </ac:spMkLst>
        </pc:spChg>
        <pc:spChg chg="add del mod">
          <ac:chgData name="Matias Hugo Seminara" userId="8f9eed4d986e149f" providerId="LiveId" clId="{D15F1870-7136-42E8-9D8B-B49B61FB2207}" dt="2024-05-26T23:40:01.170" v="60" actId="21"/>
          <ac:spMkLst>
            <pc:docMk/>
            <pc:sldMk cId="0" sldId="261"/>
            <ac:spMk id="5" creationId="{5CFFF03F-CD93-8F99-CA15-02A3AB126501}"/>
          </ac:spMkLst>
        </pc:spChg>
        <pc:spChg chg="add mod">
          <ac:chgData name="Matias Hugo Seminara" userId="8f9eed4d986e149f" providerId="LiveId" clId="{D15F1870-7136-42E8-9D8B-B49B61FB2207}" dt="2024-05-26T23:40:02.902" v="61"/>
          <ac:spMkLst>
            <pc:docMk/>
            <pc:sldMk cId="0" sldId="261"/>
            <ac:spMk id="6" creationId="{00000000-0000-0000-0000-000000000000}"/>
          </ac:spMkLst>
        </pc:spChg>
        <pc:spChg chg="add mod">
          <ac:chgData name="Matias Hugo Seminara" userId="8f9eed4d986e149f" providerId="LiveId" clId="{D15F1870-7136-42E8-9D8B-B49B61FB2207}" dt="2024-05-26T23:40:02.902" v="61"/>
          <ac:spMkLst>
            <pc:docMk/>
            <pc:sldMk cId="0" sldId="261"/>
            <ac:spMk id="7" creationId="{5CFFF03F-CD93-8F99-CA15-02A3AB126501}"/>
          </ac:spMkLst>
        </pc:spChg>
        <pc:spChg chg="add mod">
          <ac:chgData name="Matias Hugo Seminara" userId="8f9eed4d986e149f" providerId="LiveId" clId="{D15F1870-7136-42E8-9D8B-B49B61FB2207}" dt="2024-05-26T23:40:12.560" v="63"/>
          <ac:spMkLst>
            <pc:docMk/>
            <pc:sldMk cId="0" sldId="261"/>
            <ac:spMk id="8" creationId="{1A341C2E-5972-CB3E-A646-D40F7C188847}"/>
          </ac:spMkLst>
        </pc:spChg>
        <pc:spChg chg="add mod">
          <ac:chgData name="Matias Hugo Seminara" userId="8f9eed4d986e149f" providerId="LiveId" clId="{D15F1870-7136-42E8-9D8B-B49B61FB2207}" dt="2024-05-26T23:40:12.560" v="63"/>
          <ac:spMkLst>
            <pc:docMk/>
            <pc:sldMk cId="0" sldId="261"/>
            <ac:spMk id="9" creationId="{0EAB47BC-64D0-ABB5-6C7D-7E4EBF828103}"/>
          </ac:spMkLst>
        </pc:spChg>
        <pc:spChg chg="add del mod">
          <ac:chgData name="Matias Hugo Seminara" userId="8f9eed4d986e149f" providerId="LiveId" clId="{D15F1870-7136-42E8-9D8B-B49B61FB2207}" dt="2024-05-26T23:41:41.083" v="85" actId="20577"/>
          <ac:spMkLst>
            <pc:docMk/>
            <pc:sldMk cId="0" sldId="261"/>
            <ac:spMk id="10" creationId="{C1256C05-0E5E-F47A-5B68-E6DE8E1AD4DE}"/>
          </ac:spMkLst>
        </pc:spChg>
        <pc:spChg chg="mod">
          <ac:chgData name="Matias Hugo Seminara" userId="8f9eed4d986e149f" providerId="LiveId" clId="{D15F1870-7136-42E8-9D8B-B49B61FB2207}" dt="2024-05-26T23:41:48.474" v="101" actId="1036"/>
          <ac:spMkLst>
            <pc:docMk/>
            <pc:sldMk cId="0" sldId="261"/>
            <ac:spMk id="178" creationId="{00000000-0000-0000-0000-000000000000}"/>
          </ac:spMkLst>
        </pc:spChg>
        <pc:spChg chg="del mod">
          <ac:chgData name="Matias Hugo Seminara" userId="8f9eed4d986e149f" providerId="LiveId" clId="{D15F1870-7136-42E8-9D8B-B49B61FB2207}" dt="2024-05-26T23:39:56.911" v="58" actId="21"/>
          <ac:spMkLst>
            <pc:docMk/>
            <pc:sldMk cId="0" sldId="261"/>
            <ac:spMk id="179" creationId="{00000000-0000-0000-0000-000000000000}"/>
          </ac:spMkLst>
        </pc:spChg>
      </pc:sldChg>
      <pc:sldChg chg="modSp add mod">
        <pc:chgData name="Matias Hugo Seminara" userId="8f9eed4d986e149f" providerId="LiveId" clId="{D15F1870-7136-42E8-9D8B-B49B61FB2207}" dt="2024-05-30T15:33:51.299" v="1957" actId="1036"/>
        <pc:sldMkLst>
          <pc:docMk/>
          <pc:sldMk cId="0" sldId="262"/>
        </pc:sldMkLst>
        <pc:spChg chg="mod">
          <ac:chgData name="Matias Hugo Seminara" userId="8f9eed4d986e149f" providerId="LiveId" clId="{D15F1870-7136-42E8-9D8B-B49B61FB2207}" dt="2024-05-30T15:33:51.299" v="1957" actId="1036"/>
          <ac:spMkLst>
            <pc:docMk/>
            <pc:sldMk cId="0" sldId="262"/>
            <ac:spMk id="425" creationId="{00000000-0000-0000-0000-000000000000}"/>
          </ac:spMkLst>
        </pc:spChg>
      </pc:sldChg>
      <pc:sldChg chg="add">
        <pc:chgData name="Matias Hugo Seminara" userId="8f9eed4d986e149f" providerId="LiveId" clId="{D15F1870-7136-42E8-9D8B-B49B61FB2207}" dt="2024-05-30T15:33:43.671" v="1944"/>
        <pc:sldMkLst>
          <pc:docMk/>
          <pc:sldMk cId="0" sldId="263"/>
        </pc:sldMkLst>
      </pc:sldChg>
      <pc:sldChg chg="add">
        <pc:chgData name="Matias Hugo Seminara" userId="8f9eed4d986e149f" providerId="LiveId" clId="{D15F1870-7136-42E8-9D8B-B49B61FB2207}" dt="2024-05-30T15:33:43.671" v="1944"/>
        <pc:sldMkLst>
          <pc:docMk/>
          <pc:sldMk cId="0" sldId="264"/>
        </pc:sldMkLst>
      </pc:sldChg>
      <pc:sldChg chg="add">
        <pc:chgData name="Matias Hugo Seminara" userId="8f9eed4d986e149f" providerId="LiveId" clId="{D15F1870-7136-42E8-9D8B-B49B61FB2207}" dt="2024-05-30T15:33:43.671" v="1944"/>
        <pc:sldMkLst>
          <pc:docMk/>
          <pc:sldMk cId="0" sldId="265"/>
        </pc:sldMkLst>
      </pc:sldChg>
      <pc:sldChg chg="add del">
        <pc:chgData name="Matias Hugo Seminara" userId="8f9eed4d986e149f" providerId="LiveId" clId="{D15F1870-7136-42E8-9D8B-B49B61FB2207}" dt="2024-05-30T15:35:51.668" v="1958" actId="47"/>
        <pc:sldMkLst>
          <pc:docMk/>
          <pc:sldMk cId="0" sldId="266"/>
        </pc:sldMkLst>
      </pc:sldChg>
      <pc:sldChg chg="modSp add mod">
        <pc:chgData name="Matias Hugo Seminara" userId="8f9eed4d986e149f" providerId="LiveId" clId="{D15F1870-7136-42E8-9D8B-B49B61FB2207}" dt="2024-05-30T15:33:43.750" v="1945" actId="27636"/>
        <pc:sldMkLst>
          <pc:docMk/>
          <pc:sldMk cId="0" sldId="267"/>
        </pc:sldMkLst>
        <pc:spChg chg="mod">
          <ac:chgData name="Matias Hugo Seminara" userId="8f9eed4d986e149f" providerId="LiveId" clId="{D15F1870-7136-42E8-9D8B-B49B61FB2207}" dt="2024-05-30T15:33:43.750" v="1945" actId="27636"/>
          <ac:spMkLst>
            <pc:docMk/>
            <pc:sldMk cId="0" sldId="267"/>
            <ac:spMk id="461" creationId="{00000000-0000-0000-0000-000000000000}"/>
          </ac:spMkLst>
        </pc:spChg>
      </pc:sldChg>
      <pc:sldChg chg="add ord">
        <pc:chgData name="Matias Hugo Seminara" userId="8f9eed4d986e149f" providerId="LiveId" clId="{D15F1870-7136-42E8-9D8B-B49B61FB2207}" dt="2024-05-30T15:36:37.747" v="1962"/>
        <pc:sldMkLst>
          <pc:docMk/>
          <pc:sldMk cId="0" sldId="268"/>
        </pc:sldMkLst>
      </pc:sldChg>
      <pc:sldChg chg="add ord modNotes">
        <pc:chgData name="Matias Hugo Seminara" userId="8f9eed4d986e149f" providerId="LiveId" clId="{D15F1870-7136-42E8-9D8B-B49B61FB2207}" dt="2024-05-30T15:39:11.676" v="2010"/>
        <pc:sldMkLst>
          <pc:docMk/>
          <pc:sldMk cId="0" sldId="269"/>
        </pc:sldMkLst>
      </pc:sldChg>
      <pc:sldChg chg="add modNotes">
        <pc:chgData name="Matias Hugo Seminara" userId="8f9eed4d986e149f" providerId="LiveId" clId="{D15F1870-7136-42E8-9D8B-B49B61FB2207}" dt="2024-05-30T15:42:00.284" v="2013"/>
        <pc:sldMkLst>
          <pc:docMk/>
          <pc:sldMk cId="0" sldId="272"/>
        </pc:sldMkLst>
      </pc:sldChg>
      <pc:sldChg chg="add">
        <pc:chgData name="Matias Hugo Seminara" userId="8f9eed4d986e149f" providerId="LiveId" clId="{D15F1870-7136-42E8-9D8B-B49B61FB2207}" dt="2024-05-30T15:42:00.284" v="2013"/>
        <pc:sldMkLst>
          <pc:docMk/>
          <pc:sldMk cId="0" sldId="273"/>
        </pc:sldMkLst>
      </pc:sldChg>
      <pc:sldChg chg="add">
        <pc:chgData name="Matias Hugo Seminara" userId="8f9eed4d986e149f" providerId="LiveId" clId="{D15F1870-7136-42E8-9D8B-B49B61FB2207}" dt="2024-05-30T15:42:00.284" v="2013"/>
        <pc:sldMkLst>
          <pc:docMk/>
          <pc:sldMk cId="0" sldId="274"/>
        </pc:sldMkLst>
      </pc:sldChg>
      <pc:sldChg chg="modSp add mod">
        <pc:chgData name="Matias Hugo Seminara" userId="8f9eed4d986e149f" providerId="LiveId" clId="{D15F1870-7136-42E8-9D8B-B49B61FB2207}" dt="2024-05-30T15:42:22.117" v="2015" actId="1076"/>
        <pc:sldMkLst>
          <pc:docMk/>
          <pc:sldMk cId="0" sldId="275"/>
        </pc:sldMkLst>
        <pc:picChg chg="mod">
          <ac:chgData name="Matias Hugo Seminara" userId="8f9eed4d986e149f" providerId="LiveId" clId="{D15F1870-7136-42E8-9D8B-B49B61FB2207}" dt="2024-05-30T15:42:22.117" v="2015" actId="1076"/>
          <ac:picMkLst>
            <pc:docMk/>
            <pc:sldMk cId="0" sldId="275"/>
            <ac:picMk id="537" creationId="{00000000-0000-0000-0000-000000000000}"/>
          </ac:picMkLst>
        </pc:picChg>
      </pc:sldChg>
      <pc:sldChg chg="add">
        <pc:chgData name="Matias Hugo Seminara" userId="8f9eed4d986e149f" providerId="LiveId" clId="{D15F1870-7136-42E8-9D8B-B49B61FB2207}" dt="2024-05-30T15:42:00.284" v="2013"/>
        <pc:sldMkLst>
          <pc:docMk/>
          <pc:sldMk cId="0" sldId="276"/>
        </pc:sldMkLst>
      </pc:sldChg>
      <pc:sldChg chg="modSp add mod">
        <pc:chgData name="Matias Hugo Seminara" userId="8f9eed4d986e149f" providerId="LiveId" clId="{D15F1870-7136-42E8-9D8B-B49B61FB2207}" dt="2024-05-30T15:42:00.427" v="2014" actId="27636"/>
        <pc:sldMkLst>
          <pc:docMk/>
          <pc:sldMk cId="0" sldId="277"/>
        </pc:sldMkLst>
        <pc:spChg chg="mod">
          <ac:chgData name="Matias Hugo Seminara" userId="8f9eed4d986e149f" providerId="LiveId" clId="{D15F1870-7136-42E8-9D8B-B49B61FB2207}" dt="2024-05-30T15:42:00.427" v="2014" actId="27636"/>
          <ac:spMkLst>
            <pc:docMk/>
            <pc:sldMk cId="0" sldId="277"/>
            <ac:spMk id="559" creationId="{00000000-0000-0000-0000-000000000000}"/>
          </ac:spMkLst>
        </pc:spChg>
      </pc:sldChg>
      <pc:sldChg chg="add">
        <pc:chgData name="Matias Hugo Seminara" userId="8f9eed4d986e149f" providerId="LiveId" clId="{D15F1870-7136-42E8-9D8B-B49B61FB2207}" dt="2024-05-30T15:42:00.284" v="2013"/>
        <pc:sldMkLst>
          <pc:docMk/>
          <pc:sldMk cId="0" sldId="278"/>
        </pc:sldMkLst>
      </pc:sldChg>
      <pc:sldChg chg="add">
        <pc:chgData name="Matias Hugo Seminara" userId="8f9eed4d986e149f" providerId="LiveId" clId="{D15F1870-7136-42E8-9D8B-B49B61FB2207}" dt="2024-05-30T15:42:00.284" v="2013"/>
        <pc:sldMkLst>
          <pc:docMk/>
          <pc:sldMk cId="0" sldId="279"/>
        </pc:sldMkLst>
      </pc:sldChg>
      <pc:sldChg chg="add">
        <pc:chgData name="Matias Hugo Seminara" userId="8f9eed4d986e149f" providerId="LiveId" clId="{D15F1870-7136-42E8-9D8B-B49B61FB2207}" dt="2024-05-30T15:42:00.284" v="2013"/>
        <pc:sldMkLst>
          <pc:docMk/>
          <pc:sldMk cId="0" sldId="280"/>
        </pc:sldMkLst>
      </pc:sldChg>
      <pc:sldChg chg="add">
        <pc:chgData name="Matias Hugo Seminara" userId="8f9eed4d986e149f" providerId="LiveId" clId="{D15F1870-7136-42E8-9D8B-B49B61FB2207}" dt="2024-05-30T15:53:32.969" v="2018"/>
        <pc:sldMkLst>
          <pc:docMk/>
          <pc:sldMk cId="0" sldId="282"/>
        </pc:sldMkLst>
      </pc:sldChg>
      <pc:sldChg chg="add">
        <pc:chgData name="Matias Hugo Seminara" userId="8f9eed4d986e149f" providerId="LiveId" clId="{D15F1870-7136-42E8-9D8B-B49B61FB2207}" dt="2024-05-30T15:53:32.969" v="2018"/>
        <pc:sldMkLst>
          <pc:docMk/>
          <pc:sldMk cId="0" sldId="283"/>
        </pc:sldMkLst>
      </pc:sldChg>
      <pc:sldChg chg="del">
        <pc:chgData name="Matias Hugo Seminara" userId="8f9eed4d986e149f" providerId="LiveId" clId="{D15F1870-7136-42E8-9D8B-B49B61FB2207}" dt="2024-05-30T15:55:35.071" v="2053" actId="47"/>
        <pc:sldMkLst>
          <pc:docMk/>
          <pc:sldMk cId="0" sldId="284"/>
        </pc:sldMkLst>
      </pc:sldChg>
      <pc:sldChg chg="add">
        <pc:chgData name="Matias Hugo Seminara" userId="8f9eed4d986e149f" providerId="LiveId" clId="{D15F1870-7136-42E8-9D8B-B49B61FB2207}" dt="2024-05-30T15:53:51.921" v="2019"/>
        <pc:sldMkLst>
          <pc:docMk/>
          <pc:sldMk cId="0" sldId="286"/>
        </pc:sldMkLst>
      </pc:sldChg>
      <pc:sldChg chg="del">
        <pc:chgData name="Matias Hugo Seminara" userId="8f9eed4d986e149f" providerId="LiveId" clId="{D15F1870-7136-42E8-9D8B-B49B61FB2207}" dt="2024-05-30T15:55:26.204" v="2052" actId="47"/>
        <pc:sldMkLst>
          <pc:docMk/>
          <pc:sldMk cId="2979813169" sldId="290"/>
        </pc:sldMkLst>
      </pc:sldChg>
      <pc:sldChg chg="del">
        <pc:chgData name="Matias Hugo Seminara" userId="8f9eed4d986e149f" providerId="LiveId" clId="{D15F1870-7136-42E8-9D8B-B49B61FB2207}" dt="2024-05-30T15:55:26.204" v="2052" actId="47"/>
        <pc:sldMkLst>
          <pc:docMk/>
          <pc:sldMk cId="3367435699" sldId="291"/>
        </pc:sldMkLst>
      </pc:sldChg>
      <pc:sldChg chg="del">
        <pc:chgData name="Matias Hugo Seminara" userId="8f9eed4d986e149f" providerId="LiveId" clId="{D15F1870-7136-42E8-9D8B-B49B61FB2207}" dt="2024-05-30T15:55:26.204" v="2052" actId="47"/>
        <pc:sldMkLst>
          <pc:docMk/>
          <pc:sldMk cId="1663833025" sldId="292"/>
        </pc:sldMkLst>
      </pc:sldChg>
      <pc:sldChg chg="del">
        <pc:chgData name="Matias Hugo Seminara" userId="8f9eed4d986e149f" providerId="LiveId" clId="{D15F1870-7136-42E8-9D8B-B49B61FB2207}" dt="2024-05-26T23:30:53.072" v="1" actId="47"/>
        <pc:sldMkLst>
          <pc:docMk/>
          <pc:sldMk cId="306604952" sldId="293"/>
        </pc:sldMkLst>
      </pc:sldChg>
      <pc:sldChg chg="del">
        <pc:chgData name="Matias Hugo Seminara" userId="8f9eed4d986e149f" providerId="LiveId" clId="{D15F1870-7136-42E8-9D8B-B49B61FB2207}" dt="2024-05-26T23:30:53.072" v="1" actId="47"/>
        <pc:sldMkLst>
          <pc:docMk/>
          <pc:sldMk cId="3233226583" sldId="294"/>
        </pc:sldMkLst>
      </pc:sldChg>
      <pc:sldChg chg="del">
        <pc:chgData name="Matias Hugo Seminara" userId="8f9eed4d986e149f" providerId="LiveId" clId="{D15F1870-7136-42E8-9D8B-B49B61FB2207}" dt="2024-05-26T23:30:53.072" v="1" actId="47"/>
        <pc:sldMkLst>
          <pc:docMk/>
          <pc:sldMk cId="2836345818" sldId="295"/>
        </pc:sldMkLst>
      </pc:sldChg>
      <pc:sldChg chg="del">
        <pc:chgData name="Matias Hugo Seminara" userId="8f9eed4d986e149f" providerId="LiveId" clId="{D15F1870-7136-42E8-9D8B-B49B61FB2207}" dt="2024-05-26T23:30:53.072" v="1" actId="47"/>
        <pc:sldMkLst>
          <pc:docMk/>
          <pc:sldMk cId="3862166705" sldId="296"/>
        </pc:sldMkLst>
      </pc:sldChg>
      <pc:sldChg chg="del">
        <pc:chgData name="Matias Hugo Seminara" userId="8f9eed4d986e149f" providerId="LiveId" clId="{D15F1870-7136-42E8-9D8B-B49B61FB2207}" dt="2024-05-26T23:30:44.588" v="0" actId="47"/>
        <pc:sldMkLst>
          <pc:docMk/>
          <pc:sldMk cId="1422604085" sldId="297"/>
        </pc:sldMkLst>
      </pc:sldChg>
      <pc:sldChg chg="del">
        <pc:chgData name="Matias Hugo Seminara" userId="8f9eed4d986e149f" providerId="LiveId" clId="{D15F1870-7136-42E8-9D8B-B49B61FB2207}" dt="2024-05-26T23:30:44.588" v="0" actId="47"/>
        <pc:sldMkLst>
          <pc:docMk/>
          <pc:sldMk cId="1652160346" sldId="298"/>
        </pc:sldMkLst>
      </pc:sldChg>
      <pc:sldChg chg="del">
        <pc:chgData name="Matias Hugo Seminara" userId="8f9eed4d986e149f" providerId="LiveId" clId="{D15F1870-7136-42E8-9D8B-B49B61FB2207}" dt="2024-05-26T23:30:44.588" v="0" actId="47"/>
        <pc:sldMkLst>
          <pc:docMk/>
          <pc:sldMk cId="1272482014" sldId="299"/>
        </pc:sldMkLst>
      </pc:sldChg>
      <pc:sldChg chg="del">
        <pc:chgData name="Matias Hugo Seminara" userId="8f9eed4d986e149f" providerId="LiveId" clId="{D15F1870-7136-42E8-9D8B-B49B61FB2207}" dt="2024-05-26T23:30:44.588" v="0" actId="47"/>
        <pc:sldMkLst>
          <pc:docMk/>
          <pc:sldMk cId="436253934" sldId="300"/>
        </pc:sldMkLst>
      </pc:sldChg>
      <pc:sldChg chg="del">
        <pc:chgData name="Matias Hugo Seminara" userId="8f9eed4d986e149f" providerId="LiveId" clId="{D15F1870-7136-42E8-9D8B-B49B61FB2207}" dt="2024-05-26T23:30:44.588" v="0" actId="47"/>
        <pc:sldMkLst>
          <pc:docMk/>
          <pc:sldMk cId="3901627138" sldId="301"/>
        </pc:sldMkLst>
      </pc:sldChg>
      <pc:sldChg chg="del">
        <pc:chgData name="Matias Hugo Seminara" userId="8f9eed4d986e149f" providerId="LiveId" clId="{D15F1870-7136-42E8-9D8B-B49B61FB2207}" dt="2024-05-26T23:30:44.588" v="0" actId="47"/>
        <pc:sldMkLst>
          <pc:docMk/>
          <pc:sldMk cId="3672639073" sldId="302"/>
        </pc:sldMkLst>
      </pc:sldChg>
      <pc:sldChg chg="del">
        <pc:chgData name="Matias Hugo Seminara" userId="8f9eed4d986e149f" providerId="LiveId" clId="{D15F1870-7136-42E8-9D8B-B49B61FB2207}" dt="2024-05-26T23:30:44.588" v="0" actId="47"/>
        <pc:sldMkLst>
          <pc:docMk/>
          <pc:sldMk cId="1387979240" sldId="303"/>
        </pc:sldMkLst>
      </pc:sldChg>
      <pc:sldChg chg="del">
        <pc:chgData name="Matias Hugo Seminara" userId="8f9eed4d986e149f" providerId="LiveId" clId="{D15F1870-7136-42E8-9D8B-B49B61FB2207}" dt="2024-05-26T23:30:44.588" v="0" actId="47"/>
        <pc:sldMkLst>
          <pc:docMk/>
          <pc:sldMk cId="1145554453" sldId="304"/>
        </pc:sldMkLst>
      </pc:sldChg>
      <pc:sldChg chg="del">
        <pc:chgData name="Matias Hugo Seminara" userId="8f9eed4d986e149f" providerId="LiveId" clId="{D15F1870-7136-42E8-9D8B-B49B61FB2207}" dt="2024-05-30T15:55:26.204" v="2052" actId="47"/>
        <pc:sldMkLst>
          <pc:docMk/>
          <pc:sldMk cId="2272737570" sldId="305"/>
        </pc:sldMkLst>
      </pc:sldChg>
      <pc:sldChg chg="addSp modSp add del mod">
        <pc:chgData name="Matias Hugo Seminara" userId="8f9eed4d986e149f" providerId="LiveId" clId="{D15F1870-7136-42E8-9D8B-B49B61FB2207}" dt="2024-05-30T15:39:52.220" v="2011" actId="47"/>
        <pc:sldMkLst>
          <pc:docMk/>
          <pc:sldMk cId="101473609" sldId="306"/>
        </pc:sldMkLst>
        <pc:spChg chg="mod">
          <ac:chgData name="Matias Hugo Seminara" userId="8f9eed4d986e149f" providerId="LiveId" clId="{D15F1870-7136-42E8-9D8B-B49B61FB2207}" dt="2024-05-26T23:37:11.976" v="43" actId="14100"/>
          <ac:spMkLst>
            <pc:docMk/>
            <pc:sldMk cId="101473609" sldId="306"/>
            <ac:spMk id="172" creationId="{00000000-0000-0000-0000-000000000000}"/>
          </ac:spMkLst>
        </pc:spChg>
        <pc:spChg chg="mod">
          <ac:chgData name="Matias Hugo Seminara" userId="8f9eed4d986e149f" providerId="LiveId" clId="{D15F1870-7136-42E8-9D8B-B49B61FB2207}" dt="2024-05-26T23:37:59.433" v="51" actId="115"/>
          <ac:spMkLst>
            <pc:docMk/>
            <pc:sldMk cId="101473609" sldId="306"/>
            <ac:spMk id="173" creationId="{00000000-0000-0000-0000-000000000000}"/>
          </ac:spMkLst>
        </pc:spChg>
        <pc:picChg chg="add mod">
          <ac:chgData name="Matias Hugo Seminara" userId="8f9eed4d986e149f" providerId="LiveId" clId="{D15F1870-7136-42E8-9D8B-B49B61FB2207}" dt="2024-05-26T23:43:26.939" v="105" actId="1076"/>
          <ac:picMkLst>
            <pc:docMk/>
            <pc:sldMk cId="101473609" sldId="306"/>
            <ac:picMk id="2" creationId="{013297EA-E16B-10CA-80D7-E78BA32BCF80}"/>
          </ac:picMkLst>
        </pc:picChg>
      </pc:sldChg>
      <pc:sldChg chg="del">
        <pc:chgData name="Matias Hugo Seminara" userId="8f9eed4d986e149f" providerId="LiveId" clId="{D15F1870-7136-42E8-9D8B-B49B61FB2207}" dt="2024-05-26T23:30:44.588" v="0" actId="47"/>
        <pc:sldMkLst>
          <pc:docMk/>
          <pc:sldMk cId="284239244" sldId="306"/>
        </pc:sldMkLst>
      </pc:sldChg>
      <pc:sldChg chg="del">
        <pc:chgData name="Matias Hugo Seminara" userId="8f9eed4d986e149f" providerId="LiveId" clId="{D15F1870-7136-42E8-9D8B-B49B61FB2207}" dt="2024-05-26T23:30:44.588" v="0" actId="47"/>
        <pc:sldMkLst>
          <pc:docMk/>
          <pc:sldMk cId="1333679447" sldId="307"/>
        </pc:sldMkLst>
      </pc:sldChg>
      <pc:sldChg chg="modSp add mod ord">
        <pc:chgData name="Matias Hugo Seminara" userId="8f9eed4d986e149f" providerId="LiveId" clId="{D15F1870-7136-42E8-9D8B-B49B61FB2207}" dt="2024-05-30T15:38:18.187" v="2006"/>
        <pc:sldMkLst>
          <pc:docMk/>
          <pc:sldMk cId="3110648598" sldId="307"/>
        </pc:sldMkLst>
        <pc:spChg chg="mod">
          <ac:chgData name="Matias Hugo Seminara" userId="8f9eed4d986e149f" providerId="LiveId" clId="{D15F1870-7136-42E8-9D8B-B49B61FB2207}" dt="2024-05-26T23:45:00.506" v="141" actId="1036"/>
          <ac:spMkLst>
            <pc:docMk/>
            <pc:sldMk cId="3110648598" sldId="307"/>
            <ac:spMk id="10" creationId="{C1256C05-0E5E-F47A-5B68-E6DE8E1AD4DE}"/>
          </ac:spMkLst>
        </pc:spChg>
        <pc:spChg chg="mod">
          <ac:chgData name="Matias Hugo Seminara" userId="8f9eed4d986e149f" providerId="LiveId" clId="{D15F1870-7136-42E8-9D8B-B49B61FB2207}" dt="2024-05-26T23:45:03.590" v="146" actId="1035"/>
          <ac:spMkLst>
            <pc:docMk/>
            <pc:sldMk cId="3110648598" sldId="307"/>
            <ac:spMk id="178" creationId="{00000000-0000-0000-0000-000000000000}"/>
          </ac:spMkLst>
        </pc:spChg>
      </pc:sldChg>
      <pc:sldChg chg="del">
        <pc:chgData name="Matias Hugo Seminara" userId="8f9eed4d986e149f" providerId="LiveId" clId="{D15F1870-7136-42E8-9D8B-B49B61FB2207}" dt="2024-05-26T23:30:44.588" v="0" actId="47"/>
        <pc:sldMkLst>
          <pc:docMk/>
          <pc:sldMk cId="285852662" sldId="308"/>
        </pc:sldMkLst>
      </pc:sldChg>
      <pc:sldChg chg="add del">
        <pc:chgData name="Matias Hugo Seminara" userId="8f9eed4d986e149f" providerId="LiveId" clId="{D15F1870-7136-42E8-9D8B-B49B61FB2207}" dt="2024-05-26T23:45:22.815" v="150" actId="47"/>
        <pc:sldMkLst>
          <pc:docMk/>
          <pc:sldMk cId="1140951807" sldId="308"/>
        </pc:sldMkLst>
      </pc:sldChg>
      <pc:sldChg chg="addSp delSp modSp add mod ord">
        <pc:chgData name="Matias Hugo Seminara" userId="8f9eed4d986e149f" providerId="LiveId" clId="{D15F1870-7136-42E8-9D8B-B49B61FB2207}" dt="2024-05-30T15:37:44.479" v="2004" actId="20577"/>
        <pc:sldMkLst>
          <pc:docMk/>
          <pc:sldMk cId="3761453573" sldId="308"/>
        </pc:sldMkLst>
        <pc:spChg chg="add del mod">
          <ac:chgData name="Matias Hugo Seminara" userId="8f9eed4d986e149f" providerId="LiveId" clId="{D15F1870-7136-42E8-9D8B-B49B61FB2207}" dt="2024-05-26T23:57:27.747" v="298" actId="478"/>
          <ac:spMkLst>
            <pc:docMk/>
            <pc:sldMk cId="3761453573" sldId="308"/>
            <ac:spMk id="3" creationId="{A43E757C-E51F-807B-E38F-59CEC03D0654}"/>
          </ac:spMkLst>
        </pc:spChg>
        <pc:spChg chg="add del">
          <ac:chgData name="Matias Hugo Seminara" userId="8f9eed4d986e149f" providerId="LiveId" clId="{D15F1870-7136-42E8-9D8B-B49B61FB2207}" dt="2024-05-26T23:49:06.931" v="202" actId="22"/>
          <ac:spMkLst>
            <pc:docMk/>
            <pc:sldMk cId="3761453573" sldId="308"/>
            <ac:spMk id="5" creationId="{3146AB4E-0E15-4075-AE55-A23F7B5494C2}"/>
          </ac:spMkLst>
        </pc:spChg>
        <pc:spChg chg="add del mod">
          <ac:chgData name="Matias Hugo Seminara" userId="8f9eed4d986e149f" providerId="LiveId" clId="{D15F1870-7136-42E8-9D8B-B49B61FB2207}" dt="2024-05-26T23:57:28.657" v="300" actId="478"/>
          <ac:spMkLst>
            <pc:docMk/>
            <pc:sldMk cId="3761453573" sldId="308"/>
            <ac:spMk id="7" creationId="{1F282D6B-46B1-5476-9E2D-E4E0A66BAC5D}"/>
          </ac:spMkLst>
        </pc:spChg>
        <pc:spChg chg="mod">
          <ac:chgData name="Matias Hugo Seminara" userId="8f9eed4d986e149f" providerId="LiveId" clId="{D15F1870-7136-42E8-9D8B-B49B61FB2207}" dt="2024-05-30T15:37:44.479" v="2004" actId="20577"/>
          <ac:spMkLst>
            <pc:docMk/>
            <pc:sldMk cId="3761453573" sldId="308"/>
            <ac:spMk id="10" creationId="{C1256C05-0E5E-F47A-5B68-E6DE8E1AD4DE}"/>
          </ac:spMkLst>
        </pc:spChg>
        <pc:spChg chg="add del mod">
          <ac:chgData name="Matias Hugo Seminara" userId="8f9eed4d986e149f" providerId="LiveId" clId="{D15F1870-7136-42E8-9D8B-B49B61FB2207}" dt="2024-05-26T23:57:28.341" v="299" actId="478"/>
          <ac:spMkLst>
            <pc:docMk/>
            <pc:sldMk cId="3761453573" sldId="308"/>
            <ac:spMk id="11" creationId="{3409021C-5114-4C7B-08AD-32C8103CDD8F}"/>
          </ac:spMkLst>
        </pc:spChg>
        <pc:spChg chg="mod">
          <ac:chgData name="Matias Hugo Seminara" userId="8f9eed4d986e149f" providerId="LiveId" clId="{D15F1870-7136-42E8-9D8B-B49B61FB2207}" dt="2024-05-30T15:37:21.116" v="1984" actId="20577"/>
          <ac:spMkLst>
            <pc:docMk/>
            <pc:sldMk cId="3761453573" sldId="308"/>
            <ac:spMk id="178" creationId="{00000000-0000-0000-0000-000000000000}"/>
          </ac:spMkLst>
        </pc:spChg>
        <pc:picChg chg="add del mod">
          <ac:chgData name="Matias Hugo Seminara" userId="8f9eed4d986e149f" providerId="LiveId" clId="{D15F1870-7136-42E8-9D8B-B49B61FB2207}" dt="2024-05-26T23:57:30.124" v="303" actId="478"/>
          <ac:picMkLst>
            <pc:docMk/>
            <pc:sldMk cId="3761453573" sldId="308"/>
            <ac:picMk id="8" creationId="{FF91CD1D-6BC2-52FF-E490-7478EBDFD5C3}"/>
          </ac:picMkLst>
        </pc:picChg>
        <pc:picChg chg="add del mod">
          <ac:chgData name="Matias Hugo Seminara" userId="8f9eed4d986e149f" providerId="LiveId" clId="{D15F1870-7136-42E8-9D8B-B49B61FB2207}" dt="2024-05-26T23:57:25.320" v="295" actId="478"/>
          <ac:picMkLst>
            <pc:docMk/>
            <pc:sldMk cId="3761453573" sldId="308"/>
            <ac:picMk id="13" creationId="{4A8BFC1B-B892-DB1D-DDAA-FA874C42CCC6}"/>
          </ac:picMkLst>
        </pc:picChg>
        <pc:picChg chg="add del mod">
          <ac:chgData name="Matias Hugo Seminara" userId="8f9eed4d986e149f" providerId="LiveId" clId="{D15F1870-7136-42E8-9D8B-B49B61FB2207}" dt="2024-05-26T23:57:27.412" v="297" actId="478"/>
          <ac:picMkLst>
            <pc:docMk/>
            <pc:sldMk cId="3761453573" sldId="308"/>
            <ac:picMk id="15" creationId="{5A4CB654-9A68-3D84-14A2-AA4B591FCB85}"/>
          </ac:picMkLst>
        </pc:picChg>
        <pc:picChg chg="add del mod">
          <ac:chgData name="Matias Hugo Seminara" userId="8f9eed4d986e149f" providerId="LiveId" clId="{D15F1870-7136-42E8-9D8B-B49B61FB2207}" dt="2024-05-26T23:57:27.050" v="296" actId="478"/>
          <ac:picMkLst>
            <pc:docMk/>
            <pc:sldMk cId="3761453573" sldId="308"/>
            <ac:picMk id="17" creationId="{A593AF0C-122E-279F-BE6B-1632FE0439E6}"/>
          </ac:picMkLst>
        </pc:picChg>
        <pc:picChg chg="add del mod">
          <ac:chgData name="Matias Hugo Seminara" userId="8f9eed4d986e149f" providerId="LiveId" clId="{D15F1870-7136-42E8-9D8B-B49B61FB2207}" dt="2024-05-26T23:58:35.313" v="332" actId="1036"/>
          <ac:picMkLst>
            <pc:docMk/>
            <pc:sldMk cId="3761453573" sldId="308"/>
            <ac:picMk id="2050" creationId="{132E1454-AFD1-B9AE-0ECA-6912B5A76AE7}"/>
          </ac:picMkLst>
        </pc:picChg>
        <pc:picChg chg="add del mod">
          <ac:chgData name="Matias Hugo Seminara" userId="8f9eed4d986e149f" providerId="LiveId" clId="{D15F1870-7136-42E8-9D8B-B49B61FB2207}" dt="2024-05-26T23:57:29.012" v="301" actId="478"/>
          <ac:picMkLst>
            <pc:docMk/>
            <pc:sldMk cId="3761453573" sldId="308"/>
            <ac:picMk id="2052" creationId="{2385D059-5C1B-271D-068B-BA0EB0EF6B75}"/>
          </ac:picMkLst>
        </pc:picChg>
      </pc:sldChg>
      <pc:sldChg chg="addSp delSp modSp add mod">
        <pc:chgData name="Matias Hugo Seminara" userId="8f9eed4d986e149f" providerId="LiveId" clId="{D15F1870-7136-42E8-9D8B-B49B61FB2207}" dt="2024-05-30T15:54:07.010" v="2051" actId="20577"/>
        <pc:sldMkLst>
          <pc:docMk/>
          <pc:sldMk cId="1920771684" sldId="309"/>
        </pc:sldMkLst>
        <pc:spChg chg="add del">
          <ac:chgData name="Matias Hugo Seminara" userId="8f9eed4d986e149f" providerId="LiveId" clId="{D15F1870-7136-42E8-9D8B-B49B61FB2207}" dt="2024-05-29T14:43:56.801" v="361" actId="22"/>
          <ac:spMkLst>
            <pc:docMk/>
            <pc:sldMk cId="1920771684" sldId="309"/>
            <ac:spMk id="4" creationId="{DC654B8F-D841-1765-8F31-1E11CE65CC4D}"/>
          </ac:spMkLst>
        </pc:spChg>
        <pc:spChg chg="mod">
          <ac:chgData name="Matias Hugo Seminara" userId="8f9eed4d986e149f" providerId="LiveId" clId="{D15F1870-7136-42E8-9D8B-B49B61FB2207}" dt="2024-05-29T15:00:57.579" v="612" actId="1076"/>
          <ac:spMkLst>
            <pc:docMk/>
            <pc:sldMk cId="1920771684" sldId="309"/>
            <ac:spMk id="5" creationId="{CDBD38B3-1F74-314A-AFBD-28A64CC99641}"/>
          </ac:spMkLst>
        </pc:spChg>
        <pc:spChg chg="add del">
          <ac:chgData name="Matias Hugo Seminara" userId="8f9eed4d986e149f" providerId="LiveId" clId="{D15F1870-7136-42E8-9D8B-B49B61FB2207}" dt="2024-05-29T14:44:03.365" v="363" actId="22"/>
          <ac:spMkLst>
            <pc:docMk/>
            <pc:sldMk cId="1920771684" sldId="309"/>
            <ac:spMk id="7" creationId="{70E8E8EE-5B5C-54FF-8E3F-DD5117DDF6E4}"/>
          </ac:spMkLst>
        </pc:spChg>
        <pc:spChg chg="add del mod">
          <ac:chgData name="Matias Hugo Seminara" userId="8f9eed4d986e149f" providerId="LiveId" clId="{D15F1870-7136-42E8-9D8B-B49B61FB2207}" dt="2024-05-29T14:53:25.844" v="428" actId="478"/>
          <ac:spMkLst>
            <pc:docMk/>
            <pc:sldMk cId="1920771684" sldId="309"/>
            <ac:spMk id="9" creationId="{34C7495E-C87E-45CC-E404-DFCCF28F7AD7}"/>
          </ac:spMkLst>
        </pc:spChg>
        <pc:spChg chg="mod">
          <ac:chgData name="Matias Hugo Seminara" userId="8f9eed4d986e149f" providerId="LiveId" clId="{D15F1870-7136-42E8-9D8B-B49B61FB2207}" dt="2024-05-30T15:54:07.010" v="2051" actId="20577"/>
          <ac:spMkLst>
            <pc:docMk/>
            <pc:sldMk cId="1920771684" sldId="309"/>
            <ac:spMk id="178" creationId="{00000000-0000-0000-0000-000000000000}"/>
          </ac:spMkLst>
        </pc:spChg>
        <pc:picChg chg="del">
          <ac:chgData name="Matias Hugo Seminara" userId="8f9eed4d986e149f" providerId="LiveId" clId="{D15F1870-7136-42E8-9D8B-B49B61FB2207}" dt="2024-05-29T14:43:33.500" v="359" actId="478"/>
          <ac:picMkLst>
            <pc:docMk/>
            <pc:sldMk cId="1920771684" sldId="309"/>
            <ac:picMk id="3" creationId="{BF1009F7-F78B-07C5-97D7-12E790387B9F}"/>
          </ac:picMkLst>
        </pc:picChg>
      </pc:sldChg>
      <pc:sldChg chg="del">
        <pc:chgData name="Matias Hugo Seminara" userId="8f9eed4d986e149f" providerId="LiveId" clId="{D15F1870-7136-42E8-9D8B-B49B61FB2207}" dt="2024-05-26T23:30:44.588" v="0" actId="47"/>
        <pc:sldMkLst>
          <pc:docMk/>
          <pc:sldMk cId="2552774810" sldId="309"/>
        </pc:sldMkLst>
      </pc:sldChg>
      <pc:sldChg chg="add del">
        <pc:chgData name="Matias Hugo Seminara" userId="8f9eed4d986e149f" providerId="LiveId" clId="{D15F1870-7136-42E8-9D8B-B49B61FB2207}" dt="2024-05-29T14:42:27.332" v="334" actId="47"/>
        <pc:sldMkLst>
          <pc:docMk/>
          <pc:sldMk cId="3866199026" sldId="309"/>
        </pc:sldMkLst>
      </pc:sldChg>
      <pc:sldChg chg="modSp add mod">
        <pc:chgData name="Matias Hugo Seminara" userId="8f9eed4d986e149f" providerId="LiveId" clId="{D15F1870-7136-42E8-9D8B-B49B61FB2207}" dt="2024-05-29T15:03:42.512" v="639" actId="1035"/>
        <pc:sldMkLst>
          <pc:docMk/>
          <pc:sldMk cId="3899882090" sldId="310"/>
        </pc:sldMkLst>
        <pc:spChg chg="mod">
          <ac:chgData name="Matias Hugo Seminara" userId="8f9eed4d986e149f" providerId="LiveId" clId="{D15F1870-7136-42E8-9D8B-B49B61FB2207}" dt="2024-05-29T15:03:42.512" v="639" actId="1035"/>
          <ac:spMkLst>
            <pc:docMk/>
            <pc:sldMk cId="3899882090" sldId="310"/>
            <ac:spMk id="5" creationId="{CDBD38B3-1F74-314A-AFBD-28A64CC99641}"/>
          </ac:spMkLst>
        </pc:spChg>
        <pc:spChg chg="mod">
          <ac:chgData name="Matias Hugo Seminara" userId="8f9eed4d986e149f" providerId="LiveId" clId="{D15F1870-7136-42E8-9D8B-B49B61FB2207}" dt="2024-05-29T15:03:30.945" v="630" actId="1076"/>
          <ac:spMkLst>
            <pc:docMk/>
            <pc:sldMk cId="3899882090" sldId="310"/>
            <ac:spMk id="9" creationId="{34C7495E-C87E-45CC-E404-DFCCF28F7AD7}"/>
          </ac:spMkLst>
        </pc:spChg>
        <pc:spChg chg="mod">
          <ac:chgData name="Matias Hugo Seminara" userId="8f9eed4d986e149f" providerId="LiveId" clId="{D15F1870-7136-42E8-9D8B-B49B61FB2207}" dt="2024-05-29T14:53:43.993" v="451" actId="20577"/>
          <ac:spMkLst>
            <pc:docMk/>
            <pc:sldMk cId="3899882090" sldId="310"/>
            <ac:spMk id="178" creationId="{00000000-0000-0000-0000-000000000000}"/>
          </ac:spMkLst>
        </pc:spChg>
      </pc:sldChg>
      <pc:sldChg chg="modSp add mod setBg">
        <pc:chgData name="Matias Hugo Seminara" userId="8f9eed4d986e149f" providerId="LiveId" clId="{D15F1870-7136-42E8-9D8B-B49B61FB2207}" dt="2024-05-29T15:31:42.601" v="643" actId="1076"/>
        <pc:sldMkLst>
          <pc:docMk/>
          <pc:sldMk cId="786646481" sldId="311"/>
        </pc:sldMkLst>
        <pc:spChg chg="mod">
          <ac:chgData name="Matias Hugo Seminara" userId="8f9eed4d986e149f" providerId="LiveId" clId="{D15F1870-7136-42E8-9D8B-B49B61FB2207}" dt="2024-05-29T15:31:38.476" v="642" actId="108"/>
          <ac:spMkLst>
            <pc:docMk/>
            <pc:sldMk cId="786646481" sldId="311"/>
            <ac:spMk id="5" creationId="{CDBD38B3-1F74-314A-AFBD-28A64CC99641}"/>
          </ac:spMkLst>
        </pc:spChg>
        <pc:spChg chg="mod">
          <ac:chgData name="Matias Hugo Seminara" userId="8f9eed4d986e149f" providerId="LiveId" clId="{D15F1870-7136-42E8-9D8B-B49B61FB2207}" dt="2024-05-29T15:31:42.601" v="643" actId="1076"/>
          <ac:spMkLst>
            <pc:docMk/>
            <pc:sldMk cId="786646481" sldId="311"/>
            <ac:spMk id="9" creationId="{34C7495E-C87E-45CC-E404-DFCCF28F7AD7}"/>
          </ac:spMkLst>
        </pc:spChg>
        <pc:spChg chg="mod">
          <ac:chgData name="Matias Hugo Seminara" userId="8f9eed4d986e149f" providerId="LiveId" clId="{D15F1870-7136-42E8-9D8B-B49B61FB2207}" dt="2024-05-29T15:31:31.551" v="641"/>
          <ac:spMkLst>
            <pc:docMk/>
            <pc:sldMk cId="786646481" sldId="311"/>
            <ac:spMk id="178" creationId="{00000000-0000-0000-0000-000000000000}"/>
          </ac:spMkLst>
        </pc:spChg>
      </pc:sldChg>
      <pc:sldChg chg="addSp delSp modSp add mod">
        <pc:chgData name="Matias Hugo Seminara" userId="8f9eed4d986e149f" providerId="LiveId" clId="{D15F1870-7136-42E8-9D8B-B49B61FB2207}" dt="2024-05-29T15:32:12.147" v="644" actId="108"/>
        <pc:sldMkLst>
          <pc:docMk/>
          <pc:sldMk cId="840452183" sldId="312"/>
        </pc:sldMkLst>
        <pc:spChg chg="add mod">
          <ac:chgData name="Matias Hugo Seminara" userId="8f9eed4d986e149f" providerId="LiveId" clId="{D15F1870-7136-42E8-9D8B-B49B61FB2207}" dt="2024-05-29T14:58:30.955" v="569" actId="14100"/>
          <ac:spMkLst>
            <pc:docMk/>
            <pc:sldMk cId="840452183" sldId="312"/>
            <ac:spMk id="2" creationId="{B761C250-13A0-1AEA-0D14-4DF2A5041BA6}"/>
          </ac:spMkLst>
        </pc:spChg>
        <pc:spChg chg="add del mod">
          <ac:chgData name="Matias Hugo Seminara" userId="8f9eed4d986e149f" providerId="LiveId" clId="{D15F1870-7136-42E8-9D8B-B49B61FB2207}" dt="2024-05-29T14:58:01.073" v="556" actId="478"/>
          <ac:spMkLst>
            <pc:docMk/>
            <pc:sldMk cId="840452183" sldId="312"/>
            <ac:spMk id="3" creationId="{549DE3D3-F69D-5294-3EA3-CB6D6CFB17EF}"/>
          </ac:spMkLst>
        </pc:spChg>
        <pc:spChg chg="mod">
          <ac:chgData name="Matias Hugo Seminara" userId="8f9eed4d986e149f" providerId="LiveId" clId="{D15F1870-7136-42E8-9D8B-B49B61FB2207}" dt="2024-05-29T15:32:12.147" v="644" actId="108"/>
          <ac:spMkLst>
            <pc:docMk/>
            <pc:sldMk cId="840452183" sldId="312"/>
            <ac:spMk id="5" creationId="{CDBD38B3-1F74-314A-AFBD-28A64CC99641}"/>
          </ac:spMkLst>
        </pc:spChg>
        <pc:spChg chg="mod">
          <ac:chgData name="Matias Hugo Seminara" userId="8f9eed4d986e149f" providerId="LiveId" clId="{D15F1870-7136-42E8-9D8B-B49B61FB2207}" dt="2024-05-29T14:57:36.260" v="552" actId="14100"/>
          <ac:spMkLst>
            <pc:docMk/>
            <pc:sldMk cId="840452183" sldId="312"/>
            <ac:spMk id="9" creationId="{34C7495E-C87E-45CC-E404-DFCCF28F7AD7}"/>
          </ac:spMkLst>
        </pc:spChg>
        <pc:spChg chg="mod">
          <ac:chgData name="Matias Hugo Seminara" userId="8f9eed4d986e149f" providerId="LiveId" clId="{D15F1870-7136-42E8-9D8B-B49B61FB2207}" dt="2024-05-29T14:55:56.881" v="538" actId="20577"/>
          <ac:spMkLst>
            <pc:docMk/>
            <pc:sldMk cId="840452183" sldId="312"/>
            <ac:spMk id="178" creationId="{00000000-0000-0000-0000-000000000000}"/>
          </ac:spMkLst>
        </pc:spChg>
      </pc:sldChg>
      <pc:sldChg chg="delSp modSp add mod">
        <pc:chgData name="Matias Hugo Seminara" userId="8f9eed4d986e149f" providerId="LiveId" clId="{D15F1870-7136-42E8-9D8B-B49B61FB2207}" dt="2024-05-29T15:34:39.789" v="659" actId="1035"/>
        <pc:sldMkLst>
          <pc:docMk/>
          <pc:sldMk cId="2104146503" sldId="313"/>
        </pc:sldMkLst>
        <pc:spChg chg="del">
          <ac:chgData name="Matias Hugo Seminara" userId="8f9eed4d986e149f" providerId="LiveId" clId="{D15F1870-7136-42E8-9D8B-B49B61FB2207}" dt="2024-05-29T14:59:43.658" v="577" actId="478"/>
          <ac:spMkLst>
            <pc:docMk/>
            <pc:sldMk cId="2104146503" sldId="313"/>
            <ac:spMk id="2" creationId="{B761C250-13A0-1AEA-0D14-4DF2A5041BA6}"/>
          </ac:spMkLst>
        </pc:spChg>
        <pc:spChg chg="mod">
          <ac:chgData name="Matias Hugo Seminara" userId="8f9eed4d986e149f" providerId="LiveId" clId="{D15F1870-7136-42E8-9D8B-B49B61FB2207}" dt="2024-05-29T15:34:39.789" v="659" actId="1035"/>
          <ac:spMkLst>
            <pc:docMk/>
            <pc:sldMk cId="2104146503" sldId="313"/>
            <ac:spMk id="5" creationId="{CDBD38B3-1F74-314A-AFBD-28A64CC99641}"/>
          </ac:spMkLst>
        </pc:spChg>
        <pc:spChg chg="mod">
          <ac:chgData name="Matias Hugo Seminara" userId="8f9eed4d986e149f" providerId="LiveId" clId="{D15F1870-7136-42E8-9D8B-B49B61FB2207}" dt="2024-05-29T15:33:35.070" v="648" actId="1076"/>
          <ac:spMkLst>
            <pc:docMk/>
            <pc:sldMk cId="2104146503" sldId="313"/>
            <ac:spMk id="9" creationId="{34C7495E-C87E-45CC-E404-DFCCF28F7AD7}"/>
          </ac:spMkLst>
        </pc:spChg>
        <pc:spChg chg="mod">
          <ac:chgData name="Matias Hugo Seminara" userId="8f9eed4d986e149f" providerId="LiveId" clId="{D15F1870-7136-42E8-9D8B-B49B61FB2207}" dt="2024-05-29T14:58:51.882" v="572"/>
          <ac:spMkLst>
            <pc:docMk/>
            <pc:sldMk cId="2104146503" sldId="313"/>
            <ac:spMk id="178" creationId="{00000000-0000-0000-0000-000000000000}"/>
          </ac:spMkLst>
        </pc:spChg>
      </pc:sldChg>
      <pc:sldChg chg="addSp delSp modSp add del mod">
        <pc:chgData name="Matias Hugo Seminara" userId="8f9eed4d986e149f" providerId="LiveId" clId="{D15F1870-7136-42E8-9D8B-B49B61FB2207}" dt="2024-05-30T15:39:55.514" v="2012" actId="47"/>
        <pc:sldMkLst>
          <pc:docMk/>
          <pc:sldMk cId="666192664" sldId="314"/>
        </pc:sldMkLst>
        <pc:spChg chg="del">
          <ac:chgData name="Matias Hugo Seminara" userId="8f9eed4d986e149f" providerId="LiveId" clId="{D15F1870-7136-42E8-9D8B-B49B61FB2207}" dt="2024-05-29T15:47:28.828" v="780" actId="478"/>
          <ac:spMkLst>
            <pc:docMk/>
            <pc:sldMk cId="666192664" sldId="314"/>
            <ac:spMk id="3" creationId="{A43E757C-E51F-807B-E38F-59CEC03D0654}"/>
          </ac:spMkLst>
        </pc:spChg>
        <pc:spChg chg="add mod">
          <ac:chgData name="Matias Hugo Seminara" userId="8f9eed4d986e149f" providerId="LiveId" clId="{D15F1870-7136-42E8-9D8B-B49B61FB2207}" dt="2024-05-29T15:58:06.475" v="1397" actId="6549"/>
          <ac:spMkLst>
            <pc:docMk/>
            <pc:sldMk cId="666192664" sldId="314"/>
            <ac:spMk id="5" creationId="{45B01EDD-7BA6-4F04-4822-281FD99A03E1}"/>
          </ac:spMkLst>
        </pc:spChg>
        <pc:spChg chg="del mod">
          <ac:chgData name="Matias Hugo Seminara" userId="8f9eed4d986e149f" providerId="LiveId" clId="{D15F1870-7136-42E8-9D8B-B49B61FB2207}" dt="2024-05-29T15:47:33.801" v="785" actId="478"/>
          <ac:spMkLst>
            <pc:docMk/>
            <pc:sldMk cId="666192664" sldId="314"/>
            <ac:spMk id="7" creationId="{1F282D6B-46B1-5476-9E2D-E4E0A66BAC5D}"/>
          </ac:spMkLst>
        </pc:spChg>
        <pc:spChg chg="mod">
          <ac:chgData name="Matias Hugo Seminara" userId="8f9eed4d986e149f" providerId="LiveId" clId="{D15F1870-7136-42E8-9D8B-B49B61FB2207}" dt="2024-05-30T14:24:11.681" v="1819" actId="115"/>
          <ac:spMkLst>
            <pc:docMk/>
            <pc:sldMk cId="666192664" sldId="314"/>
            <ac:spMk id="10" creationId="{C1256C05-0E5E-F47A-5B68-E6DE8E1AD4DE}"/>
          </ac:spMkLst>
        </pc:spChg>
        <pc:spChg chg="del mod">
          <ac:chgData name="Matias Hugo Seminara" userId="8f9eed4d986e149f" providerId="LiveId" clId="{D15F1870-7136-42E8-9D8B-B49B61FB2207}" dt="2024-05-29T15:47:27.153" v="778" actId="478"/>
          <ac:spMkLst>
            <pc:docMk/>
            <pc:sldMk cId="666192664" sldId="314"/>
            <ac:spMk id="11" creationId="{3409021C-5114-4C7B-08AD-32C8103CDD8F}"/>
          </ac:spMkLst>
        </pc:spChg>
        <pc:spChg chg="add mod">
          <ac:chgData name="Matias Hugo Seminara" userId="8f9eed4d986e149f" providerId="LiveId" clId="{D15F1870-7136-42E8-9D8B-B49B61FB2207}" dt="2024-05-29T16:02:19.458" v="1546" actId="14100"/>
          <ac:spMkLst>
            <pc:docMk/>
            <pc:sldMk cId="666192664" sldId="314"/>
            <ac:spMk id="14" creationId="{D31DD54D-B1AD-AA8D-02C6-53926C1AD9C0}"/>
          </ac:spMkLst>
        </pc:spChg>
        <pc:spChg chg="add mod">
          <ac:chgData name="Matias Hugo Seminara" userId="8f9eed4d986e149f" providerId="LiveId" clId="{D15F1870-7136-42E8-9D8B-B49B61FB2207}" dt="2024-05-29T16:02:50.299" v="1668" actId="20577"/>
          <ac:spMkLst>
            <pc:docMk/>
            <pc:sldMk cId="666192664" sldId="314"/>
            <ac:spMk id="18" creationId="{1B2587CC-26DA-96A4-6EBD-23AACE5EF29B}"/>
          </ac:spMkLst>
        </pc:spChg>
        <pc:spChg chg="mod">
          <ac:chgData name="Matias Hugo Seminara" userId="8f9eed4d986e149f" providerId="LiveId" clId="{D15F1870-7136-42E8-9D8B-B49B61FB2207}" dt="2024-05-29T15:52:04.113" v="1042" actId="20577"/>
          <ac:spMkLst>
            <pc:docMk/>
            <pc:sldMk cId="666192664" sldId="314"/>
            <ac:spMk id="178" creationId="{00000000-0000-0000-0000-000000000000}"/>
          </ac:spMkLst>
        </pc:spChg>
        <pc:picChg chg="add mod">
          <ac:chgData name="Matias Hugo Seminara" userId="8f9eed4d986e149f" providerId="LiveId" clId="{D15F1870-7136-42E8-9D8B-B49B61FB2207}" dt="2024-05-29T16:03:13.013" v="1671" actId="1076"/>
          <ac:picMkLst>
            <pc:docMk/>
            <pc:sldMk cId="666192664" sldId="314"/>
            <ac:picMk id="4" creationId="{12986D96-A191-DF94-B59D-9CEFE635CE8B}"/>
          </ac:picMkLst>
        </pc:picChg>
        <pc:picChg chg="del">
          <ac:chgData name="Matias Hugo Seminara" userId="8f9eed4d986e149f" providerId="LiveId" clId="{D15F1870-7136-42E8-9D8B-B49B61FB2207}" dt="2024-05-29T15:47:24.899" v="775" actId="478"/>
          <ac:picMkLst>
            <pc:docMk/>
            <pc:sldMk cId="666192664" sldId="314"/>
            <ac:picMk id="8" creationId="{FF91CD1D-6BC2-52FF-E490-7478EBDFD5C3}"/>
          </ac:picMkLst>
        </pc:picChg>
        <pc:picChg chg="add mod">
          <ac:chgData name="Matias Hugo Seminara" userId="8f9eed4d986e149f" providerId="LiveId" clId="{D15F1870-7136-42E8-9D8B-B49B61FB2207}" dt="2024-05-29T16:03:07.805" v="1670" actId="1076"/>
          <ac:picMkLst>
            <pc:docMk/>
            <pc:sldMk cId="666192664" sldId="314"/>
            <ac:picMk id="9" creationId="{08B1BFC8-CDAC-59FA-FEA2-1B2D81CFB750}"/>
          </ac:picMkLst>
        </pc:picChg>
        <pc:picChg chg="del">
          <ac:chgData name="Matias Hugo Seminara" userId="8f9eed4d986e149f" providerId="LiveId" clId="{D15F1870-7136-42E8-9D8B-B49B61FB2207}" dt="2024-05-29T15:47:25.666" v="776" actId="478"/>
          <ac:picMkLst>
            <pc:docMk/>
            <pc:sldMk cId="666192664" sldId="314"/>
            <ac:picMk id="13" creationId="{4A8BFC1B-B892-DB1D-DDAA-FA874C42CCC6}"/>
          </ac:picMkLst>
        </pc:picChg>
        <pc:picChg chg="del">
          <ac:chgData name="Matias Hugo Seminara" userId="8f9eed4d986e149f" providerId="LiveId" clId="{D15F1870-7136-42E8-9D8B-B49B61FB2207}" dt="2024-05-29T15:47:30.418" v="782" actId="478"/>
          <ac:picMkLst>
            <pc:docMk/>
            <pc:sldMk cId="666192664" sldId="314"/>
            <ac:picMk id="15" creationId="{5A4CB654-9A68-3D84-14A2-AA4B591FCB85}"/>
          </ac:picMkLst>
        </pc:picChg>
        <pc:picChg chg="del">
          <ac:chgData name="Matias Hugo Seminara" userId="8f9eed4d986e149f" providerId="LiveId" clId="{D15F1870-7136-42E8-9D8B-B49B61FB2207}" dt="2024-05-29T15:47:29.384" v="781" actId="478"/>
          <ac:picMkLst>
            <pc:docMk/>
            <pc:sldMk cId="666192664" sldId="314"/>
            <ac:picMk id="17" creationId="{A593AF0C-122E-279F-BE6B-1632FE0439E6}"/>
          </ac:picMkLst>
        </pc:picChg>
        <pc:picChg chg="del">
          <ac:chgData name="Matias Hugo Seminara" userId="8f9eed4d986e149f" providerId="LiveId" clId="{D15F1870-7136-42E8-9D8B-B49B61FB2207}" dt="2024-05-29T15:47:27.709" v="779" actId="478"/>
          <ac:picMkLst>
            <pc:docMk/>
            <pc:sldMk cId="666192664" sldId="314"/>
            <ac:picMk id="2050" creationId="{132E1454-AFD1-B9AE-0ECA-6912B5A76AE7}"/>
          </ac:picMkLst>
        </pc:picChg>
        <pc:picChg chg="del">
          <ac:chgData name="Matias Hugo Seminara" userId="8f9eed4d986e149f" providerId="LiveId" clId="{D15F1870-7136-42E8-9D8B-B49B61FB2207}" dt="2024-05-29T15:47:31.585" v="784" actId="478"/>
          <ac:picMkLst>
            <pc:docMk/>
            <pc:sldMk cId="666192664" sldId="314"/>
            <ac:picMk id="2052" creationId="{2385D059-5C1B-271D-068B-BA0EB0EF6B75}"/>
          </ac:picMkLst>
        </pc:picChg>
      </pc:sldChg>
      <pc:sldChg chg="addSp delSp modSp add del mod">
        <pc:chgData name="Matias Hugo Seminara" userId="8f9eed4d986e149f" providerId="LiveId" clId="{D15F1870-7136-42E8-9D8B-B49B61FB2207}" dt="2024-05-29T15:42:53.758" v="736" actId="47"/>
        <pc:sldMkLst>
          <pc:docMk/>
          <pc:sldMk cId="2592172990" sldId="314"/>
        </pc:sldMkLst>
        <pc:spChg chg="add del mod">
          <ac:chgData name="Matias Hugo Seminara" userId="8f9eed4d986e149f" providerId="LiveId" clId="{D15F1870-7136-42E8-9D8B-B49B61FB2207}" dt="2024-05-29T15:41:06.476" v="663" actId="478"/>
          <ac:spMkLst>
            <pc:docMk/>
            <pc:sldMk cId="2592172990" sldId="314"/>
            <ac:spMk id="3" creationId="{9D80FC41-CEEE-8E7E-2959-B618D13F39C9}"/>
          </ac:spMkLst>
        </pc:spChg>
        <pc:spChg chg="add">
          <ac:chgData name="Matias Hugo Seminara" userId="8f9eed4d986e149f" providerId="LiveId" clId="{D15F1870-7136-42E8-9D8B-B49B61FB2207}" dt="2024-05-29T15:41:19.940" v="665"/>
          <ac:spMkLst>
            <pc:docMk/>
            <pc:sldMk cId="2592172990" sldId="314"/>
            <ac:spMk id="4" creationId="{601D98E1-7CB0-26A7-AC14-C916CA9C5A60}"/>
          </ac:spMkLst>
        </pc:spChg>
        <pc:spChg chg="del mod">
          <ac:chgData name="Matias Hugo Seminara" userId="8f9eed4d986e149f" providerId="LiveId" clId="{D15F1870-7136-42E8-9D8B-B49B61FB2207}" dt="2024-05-29T15:42:41.612" v="733" actId="478"/>
          <ac:spMkLst>
            <pc:docMk/>
            <pc:sldMk cId="2592172990" sldId="314"/>
            <ac:spMk id="5" creationId="{CDBD38B3-1F74-314A-AFBD-28A64CC99641}"/>
          </ac:spMkLst>
        </pc:spChg>
        <pc:spChg chg="add">
          <ac:chgData name="Matias Hugo Seminara" userId="8f9eed4d986e149f" providerId="LiveId" clId="{D15F1870-7136-42E8-9D8B-B49B61FB2207}" dt="2024-05-29T15:41:23.896" v="666"/>
          <ac:spMkLst>
            <pc:docMk/>
            <pc:sldMk cId="2592172990" sldId="314"/>
            <ac:spMk id="6" creationId="{DBCAEB53-55F8-30C4-0E20-AB0C97275543}"/>
          </ac:spMkLst>
        </pc:spChg>
        <pc:spChg chg="add del mod">
          <ac:chgData name="Matias Hugo Seminara" userId="8f9eed4d986e149f" providerId="LiveId" clId="{D15F1870-7136-42E8-9D8B-B49B61FB2207}" dt="2024-05-29T15:42:41.637" v="735"/>
          <ac:spMkLst>
            <pc:docMk/>
            <pc:sldMk cId="2592172990" sldId="314"/>
            <ac:spMk id="8" creationId="{45C2A825-CBCD-59FA-D266-2307C47F40D1}"/>
          </ac:spMkLst>
        </pc:spChg>
        <pc:spChg chg="del">
          <ac:chgData name="Matias Hugo Seminara" userId="8f9eed4d986e149f" providerId="LiveId" clId="{D15F1870-7136-42E8-9D8B-B49B61FB2207}" dt="2024-05-29T15:41:08.296" v="664" actId="478"/>
          <ac:spMkLst>
            <pc:docMk/>
            <pc:sldMk cId="2592172990" sldId="314"/>
            <ac:spMk id="9" creationId="{34C7495E-C87E-45CC-E404-DFCCF28F7AD7}"/>
          </ac:spMkLst>
        </pc:spChg>
        <pc:spChg chg="del">
          <ac:chgData name="Matias Hugo Seminara" userId="8f9eed4d986e149f" providerId="LiveId" clId="{D15F1870-7136-42E8-9D8B-B49B61FB2207}" dt="2024-05-29T15:41:04.017" v="661" actId="478"/>
          <ac:spMkLst>
            <pc:docMk/>
            <pc:sldMk cId="2592172990" sldId="314"/>
            <ac:spMk id="178" creationId="{00000000-0000-0000-0000-000000000000}"/>
          </ac:spMkLst>
        </pc:spChg>
      </pc:sldChg>
      <pc:sldChg chg="addSp delSp modSp add mod ord">
        <pc:chgData name="Matias Hugo Seminara" userId="8f9eed4d986e149f" providerId="LiveId" clId="{D15F1870-7136-42E8-9D8B-B49B61FB2207}" dt="2024-05-30T15:38:45.083" v="2008"/>
        <pc:sldMkLst>
          <pc:docMk/>
          <pc:sldMk cId="449311298" sldId="315"/>
        </pc:sldMkLst>
        <pc:spChg chg="add del mod">
          <ac:chgData name="Matias Hugo Seminara" userId="8f9eed4d986e149f" providerId="LiveId" clId="{D15F1870-7136-42E8-9D8B-B49B61FB2207}" dt="2024-05-30T14:26:34.983" v="1821" actId="478"/>
          <ac:spMkLst>
            <pc:docMk/>
            <pc:sldMk cId="449311298" sldId="315"/>
            <ac:spMk id="2" creationId="{15FFF650-1356-335A-0D9E-E743FCFEA8E5}"/>
          </ac:spMkLst>
        </pc:spChg>
        <pc:spChg chg="add del">
          <ac:chgData name="Matias Hugo Seminara" userId="8f9eed4d986e149f" providerId="LiveId" clId="{D15F1870-7136-42E8-9D8B-B49B61FB2207}" dt="2024-05-30T14:26:54.770" v="1824" actId="22"/>
          <ac:spMkLst>
            <pc:docMk/>
            <pc:sldMk cId="449311298" sldId="315"/>
            <ac:spMk id="4" creationId="{AAA345EC-A4BC-C147-25BA-BC195A6A5F87}"/>
          </ac:spMkLst>
        </pc:spChg>
        <pc:spChg chg="add">
          <ac:chgData name="Matias Hugo Seminara" userId="8f9eed4d986e149f" providerId="LiveId" clId="{D15F1870-7136-42E8-9D8B-B49B61FB2207}" dt="2024-05-30T14:26:59.492" v="1825"/>
          <ac:spMkLst>
            <pc:docMk/>
            <pc:sldMk cId="449311298" sldId="315"/>
            <ac:spMk id="5" creationId="{31282D1C-9F1B-B79B-A30F-6110C740BB94}"/>
          </ac:spMkLst>
        </pc:spChg>
        <pc:spChg chg="del">
          <ac:chgData name="Matias Hugo Seminara" userId="8f9eed4d986e149f" providerId="LiveId" clId="{D15F1870-7136-42E8-9D8B-B49B61FB2207}" dt="2024-05-29T16:03:48.160" v="1727" actId="478"/>
          <ac:spMkLst>
            <pc:docMk/>
            <pc:sldMk cId="449311298" sldId="315"/>
            <ac:spMk id="5" creationId="{45B01EDD-7BA6-4F04-4822-281FD99A03E1}"/>
          </ac:spMkLst>
        </pc:spChg>
        <pc:spChg chg="add mod">
          <ac:chgData name="Matias Hugo Seminara" userId="8f9eed4d986e149f" providerId="LiveId" clId="{D15F1870-7136-42E8-9D8B-B49B61FB2207}" dt="2024-05-30T14:39:26.125" v="1932" actId="1076"/>
          <ac:spMkLst>
            <pc:docMk/>
            <pc:sldMk cId="449311298" sldId="315"/>
            <ac:spMk id="6" creationId="{28C51D99-D4C6-739C-A209-E433ABCA0CD0}"/>
          </ac:spMkLst>
        </pc:spChg>
        <pc:spChg chg="add">
          <ac:chgData name="Matias Hugo Seminara" userId="8f9eed4d986e149f" providerId="LiveId" clId="{D15F1870-7136-42E8-9D8B-B49B61FB2207}" dt="2024-05-30T14:27:32.259" v="1829"/>
          <ac:spMkLst>
            <pc:docMk/>
            <pc:sldMk cId="449311298" sldId="315"/>
            <ac:spMk id="7" creationId="{2838BC87-CE00-1B51-2E8F-E78CB8E64F6A}"/>
          </ac:spMkLst>
        </pc:spChg>
        <pc:spChg chg="del mod">
          <ac:chgData name="Matias Hugo Seminara" userId="8f9eed4d986e149f" providerId="LiveId" clId="{D15F1870-7136-42E8-9D8B-B49B61FB2207}" dt="2024-05-30T14:26:32.342" v="1820" actId="478"/>
          <ac:spMkLst>
            <pc:docMk/>
            <pc:sldMk cId="449311298" sldId="315"/>
            <ac:spMk id="10" creationId="{C1256C05-0E5E-F47A-5B68-E6DE8E1AD4DE}"/>
          </ac:spMkLst>
        </pc:spChg>
        <pc:spChg chg="del">
          <ac:chgData name="Matias Hugo Seminara" userId="8f9eed4d986e149f" providerId="LiveId" clId="{D15F1870-7136-42E8-9D8B-B49B61FB2207}" dt="2024-05-29T16:03:46.274" v="1726" actId="478"/>
          <ac:spMkLst>
            <pc:docMk/>
            <pc:sldMk cId="449311298" sldId="315"/>
            <ac:spMk id="14" creationId="{D31DD54D-B1AD-AA8D-02C6-53926C1AD9C0}"/>
          </ac:spMkLst>
        </pc:spChg>
        <pc:spChg chg="del mod">
          <ac:chgData name="Matias Hugo Seminara" userId="8f9eed4d986e149f" providerId="LiveId" clId="{D15F1870-7136-42E8-9D8B-B49B61FB2207}" dt="2024-05-29T16:03:44.674" v="1725" actId="478"/>
          <ac:spMkLst>
            <pc:docMk/>
            <pc:sldMk cId="449311298" sldId="315"/>
            <ac:spMk id="18" creationId="{1B2587CC-26DA-96A4-6EBD-23AACE5EF29B}"/>
          </ac:spMkLst>
        </pc:spChg>
        <pc:spChg chg="mod">
          <ac:chgData name="Matias Hugo Seminara" userId="8f9eed4d986e149f" providerId="LiveId" clId="{D15F1870-7136-42E8-9D8B-B49B61FB2207}" dt="2024-05-29T16:03:37.706" v="1721" actId="20577"/>
          <ac:spMkLst>
            <pc:docMk/>
            <pc:sldMk cId="449311298" sldId="315"/>
            <ac:spMk id="178" creationId="{00000000-0000-0000-0000-000000000000}"/>
          </ac:spMkLst>
        </pc:spChg>
        <pc:picChg chg="del">
          <ac:chgData name="Matias Hugo Seminara" userId="8f9eed4d986e149f" providerId="LiveId" clId="{D15F1870-7136-42E8-9D8B-B49B61FB2207}" dt="2024-05-29T16:03:42.877" v="1722" actId="478"/>
          <ac:picMkLst>
            <pc:docMk/>
            <pc:sldMk cId="449311298" sldId="315"/>
            <ac:picMk id="4" creationId="{12986D96-A191-DF94-B59D-9CEFE635CE8B}"/>
          </ac:picMkLst>
        </pc:picChg>
        <pc:picChg chg="del">
          <ac:chgData name="Matias Hugo Seminara" userId="8f9eed4d986e149f" providerId="LiveId" clId="{D15F1870-7136-42E8-9D8B-B49B61FB2207}" dt="2024-05-29T16:03:43.537" v="1723" actId="478"/>
          <ac:picMkLst>
            <pc:docMk/>
            <pc:sldMk cId="449311298" sldId="315"/>
            <ac:picMk id="9" creationId="{08B1BFC8-CDAC-59FA-FEA2-1B2D81CFB750}"/>
          </ac:picMkLst>
        </pc:picChg>
      </pc:sldChg>
      <pc:sldChg chg="modSp add mod ord">
        <pc:chgData name="Matias Hugo Seminara" userId="8f9eed4d986e149f" providerId="LiveId" clId="{D15F1870-7136-42E8-9D8B-B49B61FB2207}" dt="2024-05-30T15:38:45.083" v="2008"/>
        <pc:sldMkLst>
          <pc:docMk/>
          <pc:sldMk cId="3963744335" sldId="316"/>
        </pc:sldMkLst>
        <pc:spChg chg="mod">
          <ac:chgData name="Matias Hugo Seminara" userId="8f9eed4d986e149f" providerId="LiveId" clId="{D15F1870-7136-42E8-9D8B-B49B61FB2207}" dt="2024-05-29T16:09:45.938" v="1815" actId="1076"/>
          <ac:spMkLst>
            <pc:docMk/>
            <pc:sldMk cId="3963744335" sldId="316"/>
            <ac:spMk id="2" creationId="{15FFF650-1356-335A-0D9E-E743FCFEA8E5}"/>
          </ac:spMkLst>
        </pc:spChg>
        <pc:spChg chg="mod">
          <ac:chgData name="Matias Hugo Seminara" userId="8f9eed4d986e149f" providerId="LiveId" clId="{D15F1870-7136-42E8-9D8B-B49B61FB2207}" dt="2024-05-30T15:05:46.313" v="1942" actId="1036"/>
          <ac:spMkLst>
            <pc:docMk/>
            <pc:sldMk cId="3963744335" sldId="316"/>
            <ac:spMk id="10" creationId="{C1256C05-0E5E-F47A-5B68-E6DE8E1AD4DE}"/>
          </ac:spMkLst>
        </pc:spChg>
      </pc:sldChg>
      <pc:sldChg chg="add del">
        <pc:chgData name="Matias Hugo Seminara" userId="8f9eed4d986e149f" providerId="LiveId" clId="{D15F1870-7136-42E8-9D8B-B49B61FB2207}" dt="2024-05-30T14:27:14.444" v="1827"/>
        <pc:sldMkLst>
          <pc:docMk/>
          <pc:sldMk cId="978960396" sldId="317"/>
        </pc:sldMkLst>
      </pc:sldChg>
      <pc:sldChg chg="modSp add mod ord">
        <pc:chgData name="Matias Hugo Seminara" userId="8f9eed4d986e149f" providerId="LiveId" clId="{D15F1870-7136-42E8-9D8B-B49B61FB2207}" dt="2024-05-30T15:38:45.083" v="2008"/>
        <pc:sldMkLst>
          <pc:docMk/>
          <pc:sldMk cId="2778605149" sldId="317"/>
        </pc:sldMkLst>
        <pc:spChg chg="mod">
          <ac:chgData name="Matias Hugo Seminara" userId="8f9eed4d986e149f" providerId="LiveId" clId="{D15F1870-7136-42E8-9D8B-B49B61FB2207}" dt="2024-05-30T14:39:38.468" v="1936" actId="1076"/>
          <ac:spMkLst>
            <pc:docMk/>
            <pc:sldMk cId="2778605149" sldId="317"/>
            <ac:spMk id="6" creationId="{28C51D99-D4C6-739C-A209-E433ABCA0CD0}"/>
          </ac:spMkLst>
        </pc:spChg>
      </pc:sldChg>
      <pc:sldChg chg="add">
        <pc:chgData name="Matias Hugo Seminara" userId="8f9eed4d986e149f" providerId="LiveId" clId="{D15F1870-7136-42E8-9D8B-B49B61FB2207}" dt="2024-05-30T15:53:32.969" v="2018"/>
        <pc:sldMkLst>
          <pc:docMk/>
          <pc:sldMk cId="0" sldId="318"/>
        </pc:sldMkLst>
      </pc:sldChg>
      <pc:sldChg chg="modSp add mod">
        <pc:chgData name="Matias Hugo Seminara" userId="8f9eed4d986e149f" providerId="LiveId" clId="{D15F1870-7136-42E8-9D8B-B49B61FB2207}" dt="2024-05-30T15:53:51.979" v="2021" actId="27636"/>
        <pc:sldMkLst>
          <pc:docMk/>
          <pc:sldMk cId="0" sldId="319"/>
        </pc:sldMkLst>
        <pc:spChg chg="mod">
          <ac:chgData name="Matias Hugo Seminara" userId="8f9eed4d986e149f" providerId="LiveId" clId="{D15F1870-7136-42E8-9D8B-B49B61FB2207}" dt="2024-05-30T15:53:51.969" v="2020" actId="27636"/>
          <ac:spMkLst>
            <pc:docMk/>
            <pc:sldMk cId="0" sldId="319"/>
            <ac:spMk id="626" creationId="{00000000-0000-0000-0000-000000000000}"/>
          </ac:spMkLst>
        </pc:spChg>
        <pc:spChg chg="mod">
          <ac:chgData name="Matias Hugo Seminara" userId="8f9eed4d986e149f" providerId="LiveId" clId="{D15F1870-7136-42E8-9D8B-B49B61FB2207}" dt="2024-05-30T15:53:51.979" v="2021" actId="27636"/>
          <ac:spMkLst>
            <pc:docMk/>
            <pc:sldMk cId="0" sldId="319"/>
            <ac:spMk id="627" creationId="{00000000-0000-0000-0000-000000000000}"/>
          </ac:spMkLst>
        </pc:spChg>
      </pc:sldChg>
      <pc:sldMasterChg chg="delSldLayout">
        <pc:chgData name="Matias Hugo Seminara" userId="8f9eed4d986e149f" providerId="LiveId" clId="{D15F1870-7136-42E8-9D8B-B49B61FB2207}" dt="2024-05-30T15:55:26.204" v="2052" actId="47"/>
        <pc:sldMasterMkLst>
          <pc:docMk/>
          <pc:sldMasterMk cId="0" sldId="2147483648"/>
        </pc:sldMasterMkLst>
        <pc:sldLayoutChg chg="del">
          <pc:chgData name="Matias Hugo Seminara" userId="8f9eed4d986e149f" providerId="LiveId" clId="{D15F1870-7136-42E8-9D8B-B49B61FB2207}" dt="2024-05-30T15:55:26.204" v="2052" actId="47"/>
          <pc:sldLayoutMkLst>
            <pc:docMk/>
            <pc:sldMasterMk cId="0" sldId="2147483648"/>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994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270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837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0599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969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effdb328ac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effdb328ac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1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1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effdb328ac_0_11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1effdb328ac_0_11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1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p2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effdb328ac_0_2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1effdb328ac_0_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effdb328ac_0_3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1effdb328ac_0_3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b605e0720a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b605e0720a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b605e0720a_0_1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2b605e0720a_0_1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b605e0720a_0_2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2b605e0720a_0_2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6891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0725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8008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581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0822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effa55a6a1_0_44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effa55a6a1_0_448:notes"/>
          <p:cNvSpPr txBox="1">
            <a:spLocks noGrp="1"/>
          </p:cNvSpPr>
          <p:nvPr>
            <p:ph type="body" idx="1"/>
          </p:nvPr>
        </p:nvSpPr>
        <p:spPr>
          <a:xfrm>
            <a:off x="914400" y="2443163"/>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6040eecc8_0_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b6040eecc8_0_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700"/>
              <a:buFont typeface="Montserrat"/>
              <a:buNone/>
              <a:defRPr sz="37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1" name="Google Shape;11;p36"/>
          <p:cNvPicPr preferRelativeResize="0"/>
          <p:nvPr/>
        </p:nvPicPr>
        <p:blipFill rotWithShape="1">
          <a:blip r:embed="rId2">
            <a:alphaModFix/>
          </a:blip>
          <a:srcRect/>
          <a:stretch/>
        </p:blipFill>
        <p:spPr>
          <a:xfrm>
            <a:off x="0" y="1290050"/>
            <a:ext cx="3040999" cy="2072300"/>
          </a:xfrm>
          <a:prstGeom prst="rect">
            <a:avLst/>
          </a:prstGeom>
          <a:noFill/>
          <a:ln>
            <a:noFill/>
          </a:ln>
        </p:spPr>
      </p:pic>
      <p:pic>
        <p:nvPicPr>
          <p:cNvPr id="12" name="Google Shape;12;p36"/>
          <p:cNvPicPr preferRelativeResize="0"/>
          <p:nvPr/>
        </p:nvPicPr>
        <p:blipFill rotWithShape="1">
          <a:blip r:embed="rId3">
            <a:alphaModFix/>
          </a:blip>
          <a:srcRect/>
          <a:stretch/>
        </p:blipFill>
        <p:spPr>
          <a:xfrm>
            <a:off x="8222877" y="4573625"/>
            <a:ext cx="741498" cy="399274"/>
          </a:xfrm>
          <a:prstGeom prst="rect">
            <a:avLst/>
          </a:prstGeom>
          <a:noFill/>
          <a:ln>
            <a:noFill/>
          </a:ln>
        </p:spPr>
      </p:pic>
      <p:sp>
        <p:nvSpPr>
          <p:cNvPr id="13" name="Google Shape;13;p36"/>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4" name="Google Shape;14;p36"/>
          <p:cNvSpPr txBox="1">
            <a:spLocks noGrp="1"/>
          </p:cNvSpPr>
          <p:nvPr>
            <p:ph type="subTitle" id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36"/>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36"/>
          <p:cNvPicPr preferRelativeResize="0"/>
          <p:nvPr/>
        </p:nvPicPr>
        <p:blipFill rotWithShape="1">
          <a:blip r:embed="rId4">
            <a:alphaModFix/>
          </a:blip>
          <a:srcRect/>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100"/>
        <p:cNvGrpSpPr/>
        <p:nvPr/>
      </p:nvGrpSpPr>
      <p:grpSpPr>
        <a:xfrm>
          <a:off x="0" y="0"/>
          <a:ext cx="0" cy="0"/>
          <a:chOff x="0" y="0"/>
          <a:chExt cx="0" cy="0"/>
        </a:xfrm>
      </p:grpSpPr>
      <p:sp>
        <p:nvSpPr>
          <p:cNvPr id="101" name="Google Shape;101;p47"/>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7"/>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103" name="Google Shape;103;p47"/>
          <p:cNvPicPr preferRelativeResize="0"/>
          <p:nvPr/>
        </p:nvPicPr>
        <p:blipFill rotWithShape="1">
          <a:blip r:embed="rId2">
            <a:alphaModFix/>
          </a:blip>
          <a:srcRect/>
          <a:stretch/>
        </p:blipFill>
        <p:spPr>
          <a:xfrm>
            <a:off x="127225" y="906000"/>
            <a:ext cx="1429649" cy="936662"/>
          </a:xfrm>
          <a:prstGeom prst="rect">
            <a:avLst/>
          </a:prstGeom>
          <a:noFill/>
          <a:ln>
            <a:noFill/>
          </a:ln>
        </p:spPr>
      </p:pic>
      <p:pic>
        <p:nvPicPr>
          <p:cNvPr id="104" name="Google Shape;104;p47"/>
          <p:cNvPicPr preferRelativeResize="0"/>
          <p:nvPr/>
        </p:nvPicPr>
        <p:blipFill rotWithShape="1">
          <a:blip r:embed="rId3">
            <a:alphaModFix/>
          </a:blip>
          <a:srcRect/>
          <a:stretch/>
        </p:blipFill>
        <p:spPr>
          <a:xfrm>
            <a:off x="7632800" y="2758064"/>
            <a:ext cx="1385650" cy="907836"/>
          </a:xfrm>
          <a:prstGeom prst="rect">
            <a:avLst/>
          </a:prstGeom>
          <a:noFill/>
          <a:ln>
            <a:noFill/>
          </a:ln>
        </p:spPr>
      </p:pic>
      <p:sp>
        <p:nvSpPr>
          <p:cNvPr id="105" name="Google Shape;105;p47"/>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Montserrat"/>
                <a:ea typeface="Montserrat"/>
                <a:cs typeface="Montserrat"/>
                <a:sym typeface="Montserrat"/>
              </a:rPr>
              <a:t>Autor/as/es:</a:t>
            </a:r>
            <a:endParaRPr sz="1400" b="1" i="0" u="none" strike="noStrike" cap="none">
              <a:solidFill>
                <a:schemeClr val="dk1"/>
              </a:solidFill>
              <a:latin typeface="Montserrat"/>
              <a:ea typeface="Montserrat"/>
              <a:cs typeface="Montserrat"/>
              <a:sym typeface="Montserrat"/>
            </a:endParaRPr>
          </a:p>
        </p:txBody>
      </p:sp>
      <p:pic>
        <p:nvPicPr>
          <p:cNvPr id="106" name="Google Shape;106;p47"/>
          <p:cNvPicPr preferRelativeResize="0"/>
          <p:nvPr/>
        </p:nvPicPr>
        <p:blipFill rotWithShape="1">
          <a:blip r:embed="rId4">
            <a:alphaModFix/>
          </a:blip>
          <a:srcRect/>
          <a:stretch/>
        </p:blipFill>
        <p:spPr>
          <a:xfrm>
            <a:off x="8155184" y="33947"/>
            <a:ext cx="876879" cy="399275"/>
          </a:xfrm>
          <a:prstGeom prst="rect">
            <a:avLst/>
          </a:prstGeom>
          <a:noFill/>
          <a:ln>
            <a:noFill/>
          </a:ln>
        </p:spPr>
      </p:pic>
      <p:pic>
        <p:nvPicPr>
          <p:cNvPr id="107" name="Google Shape;107;p47"/>
          <p:cNvPicPr preferRelativeResize="0"/>
          <p:nvPr/>
        </p:nvPicPr>
        <p:blipFill rotWithShape="1">
          <a:blip r:embed="rId5">
            <a:alphaModFix/>
          </a:blip>
          <a:srcRect/>
          <a:stretch/>
        </p:blipFill>
        <p:spPr>
          <a:xfrm>
            <a:off x="8078975" y="4699100"/>
            <a:ext cx="558475" cy="300725"/>
          </a:xfrm>
          <a:prstGeom prst="rect">
            <a:avLst/>
          </a:prstGeom>
          <a:noFill/>
          <a:ln>
            <a:noFill/>
          </a:ln>
        </p:spPr>
      </p:pic>
      <p:sp>
        <p:nvSpPr>
          <p:cNvPr id="108" name="Google Shape;108;p47"/>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9" name="Google Shape;109;p47"/>
          <p:cNvSpPr txBox="1">
            <a:spLocks noGrp="1"/>
          </p:cNvSpPr>
          <p:nvPr>
            <p:ph type="title" idx="2"/>
          </p:nvPr>
        </p:nvSpPr>
        <p:spPr>
          <a:xfrm>
            <a:off x="432025" y="83275"/>
            <a:ext cx="7145100" cy="3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10" name="Google Shape;110;p47"/>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111"/>
        <p:cNvGrpSpPr/>
        <p:nvPr/>
      </p:nvGrpSpPr>
      <p:grpSpPr>
        <a:xfrm>
          <a:off x="0" y="0"/>
          <a:ext cx="0" cy="0"/>
          <a:chOff x="0" y="0"/>
          <a:chExt cx="0" cy="0"/>
        </a:xfrm>
      </p:grpSpPr>
      <p:sp>
        <p:nvSpPr>
          <p:cNvPr id="112" name="Google Shape;112;p48"/>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13" name="Google Shape;113;p48"/>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8"/>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8"/>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6" name="Google Shape;116;p48"/>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7" name="Google Shape;117;p48"/>
          <p:cNvSpPr txBox="1">
            <a:spLocks noGrp="1"/>
          </p:cNvSpPr>
          <p:nvPr>
            <p:ph type="title"/>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48"/>
          <p:cNvSpPr txBox="1">
            <a:spLocks noGrp="1"/>
          </p:cNvSpPr>
          <p:nvPr>
            <p:ph type="title" idx="2"/>
          </p:nvPr>
        </p:nvSpPr>
        <p:spPr>
          <a:xfrm>
            <a:off x="6134350" y="2196275"/>
            <a:ext cx="2397900" cy="20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48"/>
          <p:cNvSpPr txBox="1">
            <a:spLocks noGrp="1"/>
          </p:cNvSpPr>
          <p:nvPr>
            <p:ph type="title" idx="3"/>
          </p:nvPr>
        </p:nvSpPr>
        <p:spPr>
          <a:xfrm>
            <a:off x="40399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0" name="Google Shape;120;p48"/>
          <p:cNvSpPr txBox="1">
            <a:spLocks noGrp="1"/>
          </p:cNvSpPr>
          <p:nvPr>
            <p:ph type="title" idx="4"/>
          </p:nvPr>
        </p:nvSpPr>
        <p:spPr>
          <a:xfrm>
            <a:off x="68774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 name="Google Shape;121;p4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48"/>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23" name="Google Shape;123;p48"/>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124" name="Google Shape;124;p48"/>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49"/>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49"/>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9"/>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9"/>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49"/>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1" name="Google Shape;131;p49"/>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2" name="Google Shape;132;p49"/>
          <p:cNvSpPr txBox="1">
            <a:spLocks noGrp="1"/>
          </p:cNvSpPr>
          <p:nvPr>
            <p:ph type="title" idx="3"/>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3" name="Google Shape;133;p49"/>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49"/>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35" name="Google Shape;135;p49"/>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36" name="Google Shape;136;p49"/>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49"/>
          <p:cNvSpPr txBox="1">
            <a:spLocks noGrp="1"/>
          </p:cNvSpPr>
          <p:nvPr>
            <p:ph type="title" idx="4"/>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49"/>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26"/>
        <p:cNvGrpSpPr/>
        <p:nvPr/>
      </p:nvGrpSpPr>
      <p:grpSpPr>
        <a:xfrm>
          <a:off x="0" y="0"/>
          <a:ext cx="0" cy="0"/>
          <a:chOff x="0" y="0"/>
          <a:chExt cx="0" cy="0"/>
        </a:xfrm>
      </p:grpSpPr>
      <p:sp>
        <p:nvSpPr>
          <p:cNvPr id="27" name="Google Shape;27;p33"/>
          <p:cNvSpPr/>
          <p:nvPr/>
        </p:nvSpPr>
        <p:spPr>
          <a:xfrm>
            <a:off x="0" y="0"/>
            <a:ext cx="9144000" cy="513080"/>
          </a:xfrm>
          <a:custGeom>
            <a:avLst/>
            <a:gdLst/>
            <a:ahLst/>
            <a:cxnLst/>
            <a:rect l="l" t="t" r="r" b="b"/>
            <a:pathLst>
              <a:path w="9144000" h="513080" extrusionOk="0">
                <a:moveTo>
                  <a:pt x="0" y="0"/>
                </a:moveTo>
                <a:lnTo>
                  <a:pt x="9143999" y="0"/>
                </a:lnTo>
                <a:lnTo>
                  <a:pt x="9143999" y="512574"/>
                </a:lnTo>
                <a:lnTo>
                  <a:pt x="0" y="512574"/>
                </a:lnTo>
                <a:lnTo>
                  <a:pt x="0" y="0"/>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8" name="Google Shape;28;p33"/>
          <p:cNvPicPr preferRelativeResize="0"/>
          <p:nvPr/>
        </p:nvPicPr>
        <p:blipFill rotWithShape="1">
          <a:blip r:embed="rId2">
            <a:alphaModFix/>
          </a:blip>
          <a:srcRect/>
          <a:stretch/>
        </p:blipFill>
        <p:spPr>
          <a:xfrm>
            <a:off x="8155184" y="33946"/>
            <a:ext cx="876878" cy="399275"/>
          </a:xfrm>
          <a:prstGeom prst="rect">
            <a:avLst/>
          </a:prstGeom>
          <a:noFill/>
          <a:ln>
            <a:noFill/>
          </a:ln>
        </p:spPr>
      </p:pic>
      <p:pic>
        <p:nvPicPr>
          <p:cNvPr id="29" name="Google Shape;29;p33"/>
          <p:cNvPicPr preferRelativeResize="0"/>
          <p:nvPr/>
        </p:nvPicPr>
        <p:blipFill rotWithShape="1">
          <a:blip r:embed="rId3">
            <a:alphaModFix/>
          </a:blip>
          <a:srcRect/>
          <a:stretch/>
        </p:blipFill>
        <p:spPr>
          <a:xfrm>
            <a:off x="8078975" y="4699099"/>
            <a:ext cx="558474" cy="300724"/>
          </a:xfrm>
          <a:prstGeom prst="rect">
            <a:avLst/>
          </a:prstGeom>
          <a:noFill/>
          <a:ln>
            <a:noFill/>
          </a:ln>
        </p:spPr>
      </p:pic>
      <p:pic>
        <p:nvPicPr>
          <p:cNvPr id="30" name="Google Shape;30;p33"/>
          <p:cNvPicPr preferRelativeResize="0"/>
          <p:nvPr/>
        </p:nvPicPr>
        <p:blipFill rotWithShape="1">
          <a:blip r:embed="rId4">
            <a:alphaModFix/>
          </a:blip>
          <a:srcRect/>
          <a:stretch/>
        </p:blipFill>
        <p:spPr>
          <a:xfrm>
            <a:off x="432025" y="4610037"/>
            <a:ext cx="1665397" cy="478849"/>
          </a:xfrm>
          <a:prstGeom prst="rect">
            <a:avLst/>
          </a:prstGeom>
          <a:noFill/>
          <a:ln>
            <a:noFill/>
          </a:ln>
        </p:spPr>
      </p:pic>
      <p:sp>
        <p:nvSpPr>
          <p:cNvPr id="31" name="Google Shape;31;p33"/>
          <p:cNvSpPr txBox="1">
            <a:spLocks noGrp="1"/>
          </p:cNvSpPr>
          <p:nvPr>
            <p:ph type="title"/>
          </p:nvPr>
        </p:nvSpPr>
        <p:spPr>
          <a:xfrm>
            <a:off x="384725" y="657648"/>
            <a:ext cx="5734050" cy="4095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3"/>
          <p:cNvSpPr txBox="1">
            <a:spLocks noGrp="1"/>
          </p:cNvSpPr>
          <p:nvPr>
            <p:ph type="body" idx="1"/>
          </p:nvPr>
        </p:nvSpPr>
        <p:spPr>
          <a:xfrm>
            <a:off x="384725" y="1186383"/>
            <a:ext cx="3892550" cy="189547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400" b="0" i="0">
                <a:solidFill>
                  <a:srgbClr val="595959"/>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3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646572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44"/>
        <p:cNvGrpSpPr/>
        <p:nvPr/>
      </p:nvGrpSpPr>
      <p:grpSpPr>
        <a:xfrm>
          <a:off x="0" y="0"/>
          <a:ext cx="0" cy="0"/>
          <a:chOff x="0" y="0"/>
          <a:chExt cx="0" cy="0"/>
        </a:xfrm>
      </p:grpSpPr>
      <p:sp>
        <p:nvSpPr>
          <p:cNvPr id="45" name="Google Shape;45;p35"/>
          <p:cNvSpPr/>
          <p:nvPr/>
        </p:nvSpPr>
        <p:spPr>
          <a:xfrm>
            <a:off x="0" y="0"/>
            <a:ext cx="9144000" cy="513080"/>
          </a:xfrm>
          <a:custGeom>
            <a:avLst/>
            <a:gdLst/>
            <a:ahLst/>
            <a:cxnLst/>
            <a:rect l="l" t="t" r="r" b="b"/>
            <a:pathLst>
              <a:path w="9144000" h="513080" extrusionOk="0">
                <a:moveTo>
                  <a:pt x="0" y="0"/>
                </a:moveTo>
                <a:lnTo>
                  <a:pt x="9143999" y="0"/>
                </a:lnTo>
                <a:lnTo>
                  <a:pt x="9143999" y="512574"/>
                </a:lnTo>
                <a:lnTo>
                  <a:pt x="0" y="512574"/>
                </a:lnTo>
                <a:lnTo>
                  <a:pt x="0" y="0"/>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6" name="Google Shape;46;p35"/>
          <p:cNvPicPr preferRelativeResize="0"/>
          <p:nvPr/>
        </p:nvPicPr>
        <p:blipFill rotWithShape="1">
          <a:blip r:embed="rId2">
            <a:alphaModFix/>
          </a:blip>
          <a:srcRect/>
          <a:stretch/>
        </p:blipFill>
        <p:spPr>
          <a:xfrm>
            <a:off x="8155184" y="33946"/>
            <a:ext cx="876878" cy="399275"/>
          </a:xfrm>
          <a:prstGeom prst="rect">
            <a:avLst/>
          </a:prstGeom>
          <a:noFill/>
          <a:ln>
            <a:noFill/>
          </a:ln>
        </p:spPr>
      </p:pic>
      <p:pic>
        <p:nvPicPr>
          <p:cNvPr id="47" name="Google Shape;47;p35"/>
          <p:cNvPicPr preferRelativeResize="0"/>
          <p:nvPr/>
        </p:nvPicPr>
        <p:blipFill rotWithShape="1">
          <a:blip r:embed="rId3">
            <a:alphaModFix/>
          </a:blip>
          <a:srcRect/>
          <a:stretch/>
        </p:blipFill>
        <p:spPr>
          <a:xfrm>
            <a:off x="8078975" y="4699099"/>
            <a:ext cx="558474" cy="300724"/>
          </a:xfrm>
          <a:prstGeom prst="rect">
            <a:avLst/>
          </a:prstGeom>
          <a:noFill/>
          <a:ln>
            <a:noFill/>
          </a:ln>
        </p:spPr>
      </p:pic>
      <p:pic>
        <p:nvPicPr>
          <p:cNvPr id="48" name="Google Shape;48;p35"/>
          <p:cNvPicPr preferRelativeResize="0"/>
          <p:nvPr/>
        </p:nvPicPr>
        <p:blipFill rotWithShape="1">
          <a:blip r:embed="rId4">
            <a:alphaModFix/>
          </a:blip>
          <a:srcRect/>
          <a:stretch/>
        </p:blipFill>
        <p:spPr>
          <a:xfrm>
            <a:off x="432025" y="4610037"/>
            <a:ext cx="1665397" cy="478849"/>
          </a:xfrm>
          <a:prstGeom prst="rect">
            <a:avLst/>
          </a:prstGeom>
          <a:noFill/>
          <a:ln>
            <a:noFill/>
          </a:ln>
        </p:spPr>
      </p:pic>
      <p:sp>
        <p:nvSpPr>
          <p:cNvPr id="49" name="Google Shape;49;p35"/>
          <p:cNvSpPr txBox="1">
            <a:spLocks noGrp="1"/>
          </p:cNvSpPr>
          <p:nvPr>
            <p:ph type="title"/>
          </p:nvPr>
        </p:nvSpPr>
        <p:spPr>
          <a:xfrm>
            <a:off x="384725" y="657648"/>
            <a:ext cx="5734050" cy="4095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643037" y="1290925"/>
            <a:ext cx="3642360" cy="3011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35"/>
          <p:cNvSpPr txBox="1">
            <a:spLocks noGrp="1"/>
          </p:cNvSpPr>
          <p:nvPr>
            <p:ph type="body" idx="2"/>
          </p:nvPr>
        </p:nvSpPr>
        <p:spPr>
          <a:xfrm>
            <a:off x="4605587" y="1294253"/>
            <a:ext cx="3795395" cy="30111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817440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type="obj">
  <p:cSld name="Title Only">
    <p:bg>
      <p:bgPr>
        <a:solidFill>
          <a:schemeClr val="lt1"/>
        </a:solidFill>
        <a:effectLst/>
      </p:bgPr>
    </p:bg>
    <p:spTree>
      <p:nvGrpSpPr>
        <p:cNvPr id="1" name="Shape 11"/>
        <p:cNvGrpSpPr/>
        <p:nvPr/>
      </p:nvGrpSpPr>
      <p:grpSpPr>
        <a:xfrm>
          <a:off x="0" y="0"/>
          <a:ext cx="0" cy="0"/>
          <a:chOff x="0" y="0"/>
          <a:chExt cx="0" cy="0"/>
        </a:xfrm>
      </p:grpSpPr>
      <p:sp>
        <p:nvSpPr>
          <p:cNvPr id="12" name="Google Shape;12;p31"/>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3" name="Google Shape;13;p31"/>
          <p:cNvPicPr preferRelativeResize="0"/>
          <p:nvPr/>
        </p:nvPicPr>
        <p:blipFill rotWithShape="1">
          <a:blip r:embed="rId2">
            <a:alphaModFix/>
          </a:blip>
          <a:srcRect/>
          <a:stretch/>
        </p:blipFill>
        <p:spPr>
          <a:xfrm>
            <a:off x="8155184" y="33946"/>
            <a:ext cx="876878" cy="399275"/>
          </a:xfrm>
          <a:prstGeom prst="rect">
            <a:avLst/>
          </a:prstGeom>
          <a:noFill/>
          <a:ln>
            <a:noFill/>
          </a:ln>
        </p:spPr>
      </p:pic>
      <p:pic>
        <p:nvPicPr>
          <p:cNvPr id="14" name="Google Shape;14;p31"/>
          <p:cNvPicPr preferRelativeResize="0"/>
          <p:nvPr/>
        </p:nvPicPr>
        <p:blipFill rotWithShape="1">
          <a:blip r:embed="rId3">
            <a:alphaModFix/>
          </a:blip>
          <a:srcRect/>
          <a:stretch/>
        </p:blipFill>
        <p:spPr>
          <a:xfrm>
            <a:off x="7910675" y="4073938"/>
            <a:ext cx="1233324" cy="1069561"/>
          </a:xfrm>
          <a:prstGeom prst="rect">
            <a:avLst/>
          </a:prstGeom>
          <a:noFill/>
          <a:ln>
            <a:noFill/>
          </a:ln>
        </p:spPr>
      </p:pic>
      <p:pic>
        <p:nvPicPr>
          <p:cNvPr id="15" name="Google Shape;15;p31"/>
          <p:cNvPicPr preferRelativeResize="0"/>
          <p:nvPr/>
        </p:nvPicPr>
        <p:blipFill rotWithShape="1">
          <a:blip r:embed="rId4">
            <a:alphaModFix/>
          </a:blip>
          <a:srcRect/>
          <a:stretch/>
        </p:blipFill>
        <p:spPr>
          <a:xfrm>
            <a:off x="0" y="4264237"/>
            <a:ext cx="1163079" cy="792598"/>
          </a:xfrm>
          <a:prstGeom prst="rect">
            <a:avLst/>
          </a:prstGeom>
          <a:noFill/>
          <a:ln>
            <a:noFill/>
          </a:ln>
        </p:spPr>
      </p:pic>
      <p:sp>
        <p:nvSpPr>
          <p:cNvPr id="16" name="Google Shape;16;p31"/>
          <p:cNvSpPr txBox="1">
            <a:spLocks noGrp="1"/>
          </p:cNvSpPr>
          <p:nvPr>
            <p:ph type="title"/>
          </p:nvPr>
        </p:nvSpPr>
        <p:spPr>
          <a:xfrm>
            <a:off x="384725" y="657648"/>
            <a:ext cx="5734050" cy="4095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3235080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03"/>
        <p:cNvGrpSpPr/>
        <p:nvPr/>
      </p:nvGrpSpPr>
      <p:grpSpPr>
        <a:xfrm>
          <a:off x="0" y="0"/>
          <a:ext cx="0" cy="0"/>
          <a:chOff x="0" y="0"/>
          <a:chExt cx="0" cy="0"/>
        </a:xfrm>
      </p:grpSpPr>
      <p:sp>
        <p:nvSpPr>
          <p:cNvPr id="204" name="Google Shape;204;g1effdb328ac_0_139"/>
          <p:cNvSpPr/>
          <p:nvPr/>
        </p:nvSpPr>
        <p:spPr>
          <a:xfrm>
            <a:off x="0" y="4287600"/>
            <a:ext cx="9144000" cy="855979"/>
          </a:xfrm>
          <a:custGeom>
            <a:avLst/>
            <a:gdLst/>
            <a:ahLst/>
            <a:cxnLst/>
            <a:rect l="l" t="t" r="r" b="b"/>
            <a:pathLst>
              <a:path w="9144000" h="855979" extrusionOk="0">
                <a:moveTo>
                  <a:pt x="0" y="0"/>
                </a:moveTo>
                <a:lnTo>
                  <a:pt x="9143999" y="0"/>
                </a:lnTo>
                <a:lnTo>
                  <a:pt x="9143999" y="855899"/>
                </a:lnTo>
                <a:lnTo>
                  <a:pt x="0" y="855899"/>
                </a:lnTo>
                <a:lnTo>
                  <a:pt x="0" y="0"/>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5" name="Google Shape;205;g1effdb328ac_0_139"/>
          <p:cNvPicPr preferRelativeResize="0"/>
          <p:nvPr/>
        </p:nvPicPr>
        <p:blipFill rotWithShape="1">
          <a:blip r:embed="rId2">
            <a:alphaModFix/>
          </a:blip>
          <a:srcRect/>
          <a:stretch/>
        </p:blipFill>
        <p:spPr>
          <a:xfrm>
            <a:off x="7910675" y="4073938"/>
            <a:ext cx="1233324" cy="1069561"/>
          </a:xfrm>
          <a:prstGeom prst="rect">
            <a:avLst/>
          </a:prstGeom>
          <a:noFill/>
          <a:ln>
            <a:noFill/>
          </a:ln>
        </p:spPr>
      </p:pic>
      <p:sp>
        <p:nvSpPr>
          <p:cNvPr id="206" name="Google Shape;206;g1effdb328ac_0_139"/>
          <p:cNvSpPr/>
          <p:nvPr/>
        </p:nvSpPr>
        <p:spPr>
          <a:xfrm>
            <a:off x="0" y="0"/>
            <a:ext cx="9144000" cy="513080"/>
          </a:xfrm>
          <a:custGeom>
            <a:avLst/>
            <a:gdLst/>
            <a:ahLst/>
            <a:cxnLst/>
            <a:rect l="l" t="t" r="r" b="b"/>
            <a:pathLst>
              <a:path w="9144000" h="513080" extrusionOk="0">
                <a:moveTo>
                  <a:pt x="0" y="0"/>
                </a:moveTo>
                <a:lnTo>
                  <a:pt x="9143999" y="0"/>
                </a:lnTo>
                <a:lnTo>
                  <a:pt x="9143999" y="512575"/>
                </a:lnTo>
                <a:lnTo>
                  <a:pt x="0" y="512575"/>
                </a:lnTo>
                <a:lnTo>
                  <a:pt x="0" y="0"/>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7" name="Google Shape;207;g1effdb328ac_0_139"/>
          <p:cNvPicPr preferRelativeResize="0"/>
          <p:nvPr/>
        </p:nvPicPr>
        <p:blipFill rotWithShape="1">
          <a:blip r:embed="rId3">
            <a:alphaModFix/>
          </a:blip>
          <a:srcRect/>
          <a:stretch/>
        </p:blipFill>
        <p:spPr>
          <a:xfrm>
            <a:off x="8155184" y="33946"/>
            <a:ext cx="876878" cy="399275"/>
          </a:xfrm>
          <a:prstGeom prst="rect">
            <a:avLst/>
          </a:prstGeom>
          <a:noFill/>
          <a:ln>
            <a:noFill/>
          </a:ln>
        </p:spPr>
      </p:pic>
      <p:pic>
        <p:nvPicPr>
          <p:cNvPr id="208" name="Google Shape;208;g1effdb328ac_0_139"/>
          <p:cNvPicPr preferRelativeResize="0"/>
          <p:nvPr/>
        </p:nvPicPr>
        <p:blipFill rotWithShape="1">
          <a:blip r:embed="rId4">
            <a:alphaModFix/>
          </a:blip>
          <a:srcRect/>
          <a:stretch/>
        </p:blipFill>
        <p:spPr>
          <a:xfrm>
            <a:off x="0" y="4264237"/>
            <a:ext cx="1163080" cy="792599"/>
          </a:xfrm>
          <a:prstGeom prst="rect">
            <a:avLst/>
          </a:prstGeom>
          <a:noFill/>
          <a:ln>
            <a:noFill/>
          </a:ln>
        </p:spPr>
      </p:pic>
      <p:sp>
        <p:nvSpPr>
          <p:cNvPr id="209" name="Google Shape;209;g1effdb328ac_0_139"/>
          <p:cNvSpPr txBox="1">
            <a:spLocks noGrp="1"/>
          </p:cNvSpPr>
          <p:nvPr>
            <p:ph type="ctrTitle"/>
          </p:nvPr>
        </p:nvSpPr>
        <p:spPr>
          <a:xfrm>
            <a:off x="544858" y="1927223"/>
            <a:ext cx="8054400" cy="772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2500" b="0" i="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g1effdb328ac_0_139"/>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400" b="1" i="0">
                <a:solidFill>
                  <a:srgbClr val="595959"/>
                </a:solidFill>
                <a:latin typeface="Calibri"/>
                <a:ea typeface="Calibri"/>
                <a:cs typeface="Calibri"/>
                <a:sym typeface="Calibri"/>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1" name="Google Shape;211;g1effdb328ac_0_139"/>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g1effdb328ac_0_13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3" name="Google Shape;213;g1effdb328ac_0_139"/>
          <p:cNvSpPr txBox="1">
            <a:spLocks noGrp="1"/>
          </p:cNvSpPr>
          <p:nvPr>
            <p:ph type="sldNum" idx="12"/>
          </p:nvPr>
        </p:nvSpPr>
        <p:spPr>
          <a:xfrm>
            <a:off x="6583680" y="4783455"/>
            <a:ext cx="2103000" cy="2772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1256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17"/>
        <p:cNvGrpSpPr/>
        <p:nvPr/>
      </p:nvGrpSpPr>
      <p:grpSpPr>
        <a:xfrm>
          <a:off x="0" y="0"/>
          <a:ext cx="0" cy="0"/>
          <a:chOff x="0" y="0"/>
          <a:chExt cx="0" cy="0"/>
        </a:xfrm>
      </p:grpSpPr>
      <p:sp>
        <p:nvSpPr>
          <p:cNvPr id="18" name="Google Shape;18;p37"/>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7"/>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1" name="Google Shape;21;p37"/>
          <p:cNvPicPr preferRelativeResize="0"/>
          <p:nvPr/>
        </p:nvPicPr>
        <p:blipFill rotWithShape="1">
          <a:blip r:embed="rId2">
            <a:alphaModFix/>
          </a:blip>
          <a:srcRect/>
          <a:stretch/>
        </p:blipFill>
        <p:spPr>
          <a:xfrm>
            <a:off x="7910675" y="4073939"/>
            <a:ext cx="1365875" cy="1365875"/>
          </a:xfrm>
          <a:prstGeom prst="rect">
            <a:avLst/>
          </a:prstGeom>
          <a:noFill/>
          <a:ln>
            <a:noFill/>
          </a:ln>
        </p:spPr>
      </p:pic>
      <p:sp>
        <p:nvSpPr>
          <p:cNvPr id="22" name="Google Shape;22;p37"/>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7"/>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24" name="Google Shape;24;p37"/>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25"/>
        <p:cNvGrpSpPr/>
        <p:nvPr/>
      </p:nvGrpSpPr>
      <p:grpSpPr>
        <a:xfrm>
          <a:off x="0" y="0"/>
          <a:ext cx="0" cy="0"/>
          <a:chOff x="0" y="0"/>
          <a:chExt cx="0" cy="0"/>
        </a:xfrm>
      </p:grpSpPr>
      <p:sp>
        <p:nvSpPr>
          <p:cNvPr id="26" name="Google Shape;26;p38"/>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27" name="Google Shape;27;p38"/>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8"/>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8"/>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8"/>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1" name="Google Shape;31;p38"/>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2" name="Google Shape;32;p38"/>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3" name="Google Shape;33;p38"/>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4" name="Google Shape;34;p38"/>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5" name="Google Shape;35;p38"/>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38"/>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3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38"/>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39" name="Google Shape;39;p38"/>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40" name="Google Shape;40;p38"/>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41" name="Google Shape;41;p38"/>
          <p:cNvSpPr txBox="1">
            <a:spLocks noGrp="1"/>
          </p:cNvSpPr>
          <p:nvPr>
            <p:ph type="title" idx="6"/>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42" name="Google Shape;42;p38"/>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0"/>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40"/>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53" name="Google Shape;53;p40"/>
          <p:cNvPicPr preferRelativeResize="0"/>
          <p:nvPr/>
        </p:nvPicPr>
        <p:blipFill rotWithShape="1">
          <a:blip r:embed="rId2">
            <a:alphaModFix/>
          </a:blip>
          <a:srcRect/>
          <a:stretch/>
        </p:blipFill>
        <p:spPr>
          <a:xfrm>
            <a:off x="8078975" y="4699100"/>
            <a:ext cx="558475" cy="300725"/>
          </a:xfrm>
          <a:prstGeom prst="rect">
            <a:avLst/>
          </a:prstGeom>
          <a:noFill/>
          <a:ln>
            <a:noFill/>
          </a:ln>
        </p:spPr>
      </p:pic>
      <p:sp>
        <p:nvSpPr>
          <p:cNvPr id="54" name="Google Shape;54;p4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 name="Google Shape;55;p40"/>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56" name="Google Shape;56;p4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65"/>
        <p:cNvGrpSpPr/>
        <p:nvPr/>
      </p:nvGrpSpPr>
      <p:grpSpPr>
        <a:xfrm>
          <a:off x="0" y="0"/>
          <a:ext cx="0" cy="0"/>
          <a:chOff x="0" y="0"/>
          <a:chExt cx="0" cy="0"/>
        </a:xfrm>
      </p:grpSpPr>
      <p:sp>
        <p:nvSpPr>
          <p:cNvPr id="66" name="Google Shape;66;p42"/>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Google Shape;67;p42"/>
          <p:cNvPicPr preferRelativeResize="0"/>
          <p:nvPr/>
        </p:nvPicPr>
        <p:blipFill rotWithShape="1">
          <a:blip r:embed="rId2">
            <a:alphaModFix/>
          </a:blip>
          <a:srcRect/>
          <a:stretch/>
        </p:blipFill>
        <p:spPr>
          <a:xfrm>
            <a:off x="7910675" y="-260761"/>
            <a:ext cx="1365875" cy="1365875"/>
          </a:xfrm>
          <a:prstGeom prst="rect">
            <a:avLst/>
          </a:prstGeom>
          <a:noFill/>
          <a:ln>
            <a:noFill/>
          </a:ln>
        </p:spPr>
      </p:pic>
      <p:pic>
        <p:nvPicPr>
          <p:cNvPr id="68" name="Google Shape;68;p42"/>
          <p:cNvPicPr preferRelativeResize="0"/>
          <p:nvPr/>
        </p:nvPicPr>
        <p:blipFill rotWithShape="1">
          <a:blip r:embed="rId3">
            <a:alphaModFix/>
          </a:blip>
          <a:srcRect/>
          <a:stretch/>
        </p:blipFill>
        <p:spPr>
          <a:xfrm>
            <a:off x="0" y="5738"/>
            <a:ext cx="1163080" cy="792599"/>
          </a:xfrm>
          <a:prstGeom prst="rect">
            <a:avLst/>
          </a:prstGeom>
          <a:noFill/>
          <a:ln>
            <a:noFill/>
          </a:ln>
        </p:spPr>
      </p:pic>
      <p:pic>
        <p:nvPicPr>
          <p:cNvPr id="69" name="Google Shape;69;p42"/>
          <p:cNvPicPr preferRelativeResize="0"/>
          <p:nvPr/>
        </p:nvPicPr>
        <p:blipFill rotWithShape="1">
          <a:blip r:embed="rId4">
            <a:alphaModFix/>
          </a:blip>
          <a:srcRect/>
          <a:stretch/>
        </p:blipFill>
        <p:spPr>
          <a:xfrm>
            <a:off x="4026135" y="164938"/>
            <a:ext cx="1091725" cy="497100"/>
          </a:xfrm>
          <a:prstGeom prst="rect">
            <a:avLst/>
          </a:prstGeom>
          <a:noFill/>
          <a:ln>
            <a:noFill/>
          </a:ln>
        </p:spPr>
      </p:pic>
      <p:sp>
        <p:nvSpPr>
          <p:cNvPr id="70" name="Google Shape;70;p42"/>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43"/>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75" name="Google Shape;75;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76" name="Google Shape;76;p43"/>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77" name="Google Shape;77;p43"/>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78" name="Google Shape;78;p43"/>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ágenes o gráficos" type="titleOnly">
  <p:cSld name="TITLE_ONLY">
    <p:spTree>
      <p:nvGrpSpPr>
        <p:cNvPr id="1" name="Shape 79"/>
        <p:cNvGrpSpPr/>
        <p:nvPr/>
      </p:nvGrpSpPr>
      <p:grpSpPr>
        <a:xfrm>
          <a:off x="0" y="0"/>
          <a:ext cx="0" cy="0"/>
          <a:chOff x="0" y="0"/>
          <a:chExt cx="0" cy="0"/>
        </a:xfrm>
      </p:grpSpPr>
      <p:sp>
        <p:nvSpPr>
          <p:cNvPr id="80" name="Google Shape;80;p44"/>
          <p:cNvSpPr txBox="1">
            <a:spLocks noGrp="1"/>
          </p:cNvSpPr>
          <p:nvPr>
            <p:ph type="title"/>
          </p:nvPr>
        </p:nvSpPr>
        <p:spPr>
          <a:xfrm>
            <a:off x="311700" y="-12175"/>
            <a:ext cx="77490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81" name="Google Shape;81;p44"/>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2" name="Google Shape;82;p44"/>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83" name="Google Shape;83;p44"/>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45"/>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5"/>
          <p:cNvSpPr txBox="1">
            <a:spLocks noGrp="1"/>
          </p:cNvSpPr>
          <p:nvPr>
            <p:ph type="title"/>
          </p:nvPr>
        </p:nvSpPr>
        <p:spPr>
          <a:xfrm>
            <a:off x="490250" y="450150"/>
            <a:ext cx="8061000" cy="376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7" name="Google Shape;8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88" name="Google Shape;88;p45"/>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9" name="Google Shape;89;p45"/>
          <p:cNvPicPr preferRelativeResize="0"/>
          <p:nvPr/>
        </p:nvPicPr>
        <p:blipFill rotWithShape="1">
          <a:blip r:embed="rId3">
            <a:alphaModFix/>
          </a:blip>
          <a:srcRect/>
          <a:stretch/>
        </p:blipFill>
        <p:spPr>
          <a:xfrm>
            <a:off x="7910675" y="4073939"/>
            <a:ext cx="1365875" cy="1365875"/>
          </a:xfrm>
          <a:prstGeom prst="rect">
            <a:avLst/>
          </a:prstGeom>
          <a:noFill/>
          <a:ln>
            <a:noFill/>
          </a:ln>
        </p:spPr>
      </p:pic>
      <p:pic>
        <p:nvPicPr>
          <p:cNvPr id="90" name="Google Shape;90;p45"/>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91"/>
        <p:cNvGrpSpPr/>
        <p:nvPr/>
      </p:nvGrpSpPr>
      <p:grpSpPr>
        <a:xfrm>
          <a:off x="0" y="0"/>
          <a:ext cx="0" cy="0"/>
          <a:chOff x="0" y="0"/>
          <a:chExt cx="0" cy="0"/>
        </a:xfrm>
      </p:grpSpPr>
      <p:sp>
        <p:nvSpPr>
          <p:cNvPr id="92" name="Google Shape;92;p4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6"/>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4" name="Google Shape;94;p46"/>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5" name="Google Shape;9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6" name="Google Shape;96;p46"/>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 name="Google Shape;97;p46"/>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98" name="Google Shape;98;p46"/>
          <p:cNvPicPr preferRelativeResize="0"/>
          <p:nvPr/>
        </p:nvPicPr>
        <p:blipFill rotWithShape="1">
          <a:blip r:embed="rId3">
            <a:alphaModFix/>
          </a:blip>
          <a:srcRect/>
          <a:stretch/>
        </p:blipFill>
        <p:spPr>
          <a:xfrm>
            <a:off x="3506975" y="4699100"/>
            <a:ext cx="558475" cy="300725"/>
          </a:xfrm>
          <a:prstGeom prst="rect">
            <a:avLst/>
          </a:prstGeom>
          <a:noFill/>
          <a:ln>
            <a:noFill/>
          </a:ln>
        </p:spPr>
      </p:pic>
      <p:pic>
        <p:nvPicPr>
          <p:cNvPr id="99" name="Google Shape;99;p46"/>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p:nvPr/>
        </p:nvSpPr>
        <p:spPr>
          <a:xfrm>
            <a:off x="3335100" y="1617575"/>
            <a:ext cx="5497200" cy="1375200"/>
          </a:xfrm>
          <a:prstGeom prst="rect">
            <a:avLst/>
          </a:prstGeom>
          <a:noFill/>
          <a:ln>
            <a:noFill/>
          </a:ln>
        </p:spPr>
        <p:txBody>
          <a:bodyPr spcFirstLastPara="1" wrap="square" lIns="91425" tIns="91425" rIns="91425" bIns="91425" anchor="ctr" anchorCtr="0">
            <a:normAutofit fontScale="85000" lnSpcReduction="10000"/>
          </a:bodyPr>
          <a:lstStyle/>
          <a:p>
            <a:pPr marL="0" lvl="0" indent="0" algn="ctr" rtl="0">
              <a:spcBef>
                <a:spcPts val="0"/>
              </a:spcBef>
              <a:spcAft>
                <a:spcPts val="0"/>
              </a:spcAft>
              <a:buClr>
                <a:schemeClr val="dk1"/>
              </a:buClr>
              <a:buSzPct val="100000"/>
              <a:buFont typeface="Arial"/>
              <a:buNone/>
            </a:pPr>
            <a:r>
              <a:rPr lang="es" sz="3700" b="1" dirty="0">
                <a:solidFill>
                  <a:schemeClr val="dk1"/>
                </a:solidFill>
                <a:latin typeface="Montserrat"/>
                <a:ea typeface="Montserrat"/>
                <a:cs typeface="Montserrat"/>
                <a:sym typeface="Montserrat"/>
              </a:rPr>
              <a:t>FULL STACK FRONTEND</a:t>
            </a:r>
            <a:endParaRPr sz="3700" b="1" i="0" u="none" strike="noStrike" cap="none" dirty="0">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ct val="100000"/>
              <a:buFont typeface="Arial"/>
              <a:buNone/>
            </a:pPr>
            <a:r>
              <a:rPr lang="es" sz="3700" b="1" i="0" u="none" strike="noStrike" cap="none" dirty="0">
                <a:solidFill>
                  <a:srgbClr val="000000"/>
                </a:solidFill>
                <a:latin typeface="Montserrat"/>
                <a:ea typeface="Montserrat"/>
                <a:cs typeface="Montserrat"/>
                <a:sym typeface="Montserrat"/>
              </a:rPr>
              <a:t>Clase  26</a:t>
            </a:r>
            <a:endParaRPr sz="3700" b="1" i="0" u="none" strike="noStrike" cap="none" dirty="0">
              <a:solidFill>
                <a:srgbClr val="000000"/>
              </a:solidFill>
              <a:latin typeface="Montserrat"/>
              <a:ea typeface="Montserrat"/>
              <a:cs typeface="Montserrat"/>
              <a:sym typeface="Montserrat"/>
            </a:endParaRPr>
          </a:p>
        </p:txBody>
      </p:sp>
      <p:sp>
        <p:nvSpPr>
          <p:cNvPr id="144" name="Google Shape;144;p1"/>
          <p:cNvSpPr txBo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rgbClr val="000000"/>
              </a:buClr>
              <a:buSzPts val="2500"/>
              <a:buFont typeface="Arial"/>
              <a:buNone/>
            </a:pPr>
            <a:r>
              <a:rPr lang="es" sz="2500" b="0" i="0" u="none" strike="noStrike" cap="none" dirty="0">
                <a:solidFill>
                  <a:srgbClr val="595959"/>
                </a:solidFill>
                <a:latin typeface="Montserrat Medium"/>
                <a:ea typeface="Montserrat Medium"/>
                <a:cs typeface="Montserrat Medium"/>
                <a:sym typeface="Montserrat Medium"/>
              </a:rPr>
              <a:t>Node 2</a:t>
            </a:r>
            <a:endParaRPr sz="2500" b="0" i="0" u="none" strike="noStrike" cap="none" dirty="0">
              <a:solidFill>
                <a:srgbClr val="595959"/>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16128" y="460271"/>
            <a:ext cx="8607338"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AR" dirty="0"/>
              <a:t>Gestores de paquetes</a:t>
            </a:r>
            <a:endParaRPr dirty="0"/>
          </a:p>
        </p:txBody>
      </p:sp>
      <p:sp>
        <p:nvSpPr>
          <p:cNvPr id="10" name="Rectangle 2">
            <a:extLst>
              <a:ext uri="{FF2B5EF4-FFF2-40B4-BE49-F238E27FC236}">
                <a16:creationId xmlns:a16="http://schemas.microsoft.com/office/drawing/2014/main" id="{C1256C05-0E5E-F47A-5B68-E6DE8E1AD4DE}"/>
              </a:ext>
            </a:extLst>
          </p:cNvPr>
          <p:cNvSpPr>
            <a:spLocks noChangeArrowheads="1"/>
          </p:cNvSpPr>
          <p:nvPr/>
        </p:nvSpPr>
        <p:spPr bwMode="auto">
          <a:xfrm>
            <a:off x="201032" y="846941"/>
            <a:ext cx="8810640" cy="840539"/>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AR" sz="1300" dirty="0">
                <a:solidFill>
                  <a:schemeClr val="dk2"/>
                </a:solidFill>
                <a:latin typeface="Montserrat"/>
              </a:rPr>
              <a:t>Cada uno de estos administradores de paquetes tienen sus propias ventajas y desventajas. La elección del administrador de paquetes dependerá de las necesidades específicas del proyecto y las preferencias del equipo de desarrollo.</a:t>
            </a:r>
            <a:endParaRPr lang="es-AR" altLang="es-AR" sz="1300" dirty="0">
              <a:solidFill>
                <a:schemeClr val="dk2"/>
              </a:solidFill>
              <a:latin typeface="Montserrat"/>
            </a:endParaRPr>
          </a:p>
        </p:txBody>
      </p:sp>
      <p:pic>
        <p:nvPicPr>
          <p:cNvPr id="2050" name="Picture 2">
            <a:extLst>
              <a:ext uri="{FF2B5EF4-FFF2-40B4-BE49-F238E27FC236}">
                <a16:creationId xmlns:a16="http://schemas.microsoft.com/office/drawing/2014/main" id="{132E1454-AFD1-B9AE-0ECA-6912B5A76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632" y="1827584"/>
            <a:ext cx="1595438" cy="7143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43E757C-E51F-807B-E38F-59CEC03D0654}"/>
              </a:ext>
            </a:extLst>
          </p:cNvPr>
          <p:cNvSpPr txBox="1"/>
          <p:nvPr/>
        </p:nvSpPr>
        <p:spPr>
          <a:xfrm>
            <a:off x="3635550" y="2542259"/>
            <a:ext cx="1941602" cy="292388"/>
          </a:xfrm>
          <a:prstGeom prst="rect">
            <a:avLst/>
          </a:prstGeom>
          <a:noFill/>
        </p:spPr>
        <p:txBody>
          <a:bodyPr wrap="square">
            <a:spAutoFit/>
          </a:bodyPr>
          <a:lstStyle/>
          <a:p>
            <a:r>
              <a:rPr lang="es-AR" sz="1300" dirty="0">
                <a:solidFill>
                  <a:schemeClr val="dk2"/>
                </a:solidFill>
                <a:latin typeface="Montserrat"/>
              </a:rPr>
              <a:t>https://yarnpkg.com/</a:t>
            </a:r>
          </a:p>
        </p:txBody>
      </p:sp>
      <p:pic>
        <p:nvPicPr>
          <p:cNvPr id="2052" name="Picture 4" descr="Using pnpm with SPFx 1.6.0 - M365 Dev Blog">
            <a:extLst>
              <a:ext uri="{FF2B5EF4-FFF2-40B4-BE49-F238E27FC236}">
                <a16:creationId xmlns:a16="http://schemas.microsoft.com/office/drawing/2014/main" id="{2385D059-5C1B-271D-068B-BA0EB0EF6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100" y="1651798"/>
            <a:ext cx="1839414" cy="1156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F282D6B-46B1-5476-9E2D-E4E0A66BAC5D}"/>
              </a:ext>
            </a:extLst>
          </p:cNvPr>
          <p:cNvSpPr txBox="1"/>
          <p:nvPr/>
        </p:nvSpPr>
        <p:spPr>
          <a:xfrm>
            <a:off x="6784847" y="2542259"/>
            <a:ext cx="1645920" cy="292388"/>
          </a:xfrm>
          <a:prstGeom prst="rect">
            <a:avLst/>
          </a:prstGeom>
          <a:noFill/>
        </p:spPr>
        <p:txBody>
          <a:bodyPr wrap="square">
            <a:spAutoFit/>
          </a:bodyPr>
          <a:lstStyle/>
          <a:p>
            <a:r>
              <a:rPr lang="es-AR" sz="1300" dirty="0">
                <a:solidFill>
                  <a:schemeClr val="dk2"/>
                </a:solidFill>
                <a:latin typeface="Montserrat"/>
              </a:rPr>
              <a:t>https://pnpm.io/</a:t>
            </a:r>
          </a:p>
        </p:txBody>
      </p:sp>
      <p:pic>
        <p:nvPicPr>
          <p:cNvPr id="8" name="Imagen 7">
            <a:extLst>
              <a:ext uri="{FF2B5EF4-FFF2-40B4-BE49-F238E27FC236}">
                <a16:creationId xmlns:a16="http://schemas.microsoft.com/office/drawing/2014/main" id="{FF91CD1D-6BC2-52FF-E490-7478EBDFD5C3}"/>
              </a:ext>
            </a:extLst>
          </p:cNvPr>
          <p:cNvPicPr>
            <a:picLocks noChangeAspect="1"/>
          </p:cNvPicPr>
          <p:nvPr/>
        </p:nvPicPr>
        <p:blipFill>
          <a:blip r:embed="rId5"/>
          <a:stretch>
            <a:fillRect/>
          </a:stretch>
        </p:blipFill>
        <p:spPr>
          <a:xfrm>
            <a:off x="1044417" y="1732215"/>
            <a:ext cx="1120956" cy="839535"/>
          </a:xfrm>
          <a:prstGeom prst="rect">
            <a:avLst/>
          </a:prstGeom>
        </p:spPr>
      </p:pic>
      <p:sp>
        <p:nvSpPr>
          <p:cNvPr id="11" name="CuadroTexto 10">
            <a:extLst>
              <a:ext uri="{FF2B5EF4-FFF2-40B4-BE49-F238E27FC236}">
                <a16:creationId xmlns:a16="http://schemas.microsoft.com/office/drawing/2014/main" id="{3409021C-5114-4C7B-08AD-32C8103CDD8F}"/>
              </a:ext>
            </a:extLst>
          </p:cNvPr>
          <p:cNvSpPr txBox="1"/>
          <p:nvPr/>
        </p:nvSpPr>
        <p:spPr>
          <a:xfrm>
            <a:off x="478020" y="2543494"/>
            <a:ext cx="2253750" cy="292388"/>
          </a:xfrm>
          <a:prstGeom prst="rect">
            <a:avLst/>
          </a:prstGeom>
          <a:noFill/>
        </p:spPr>
        <p:txBody>
          <a:bodyPr wrap="square">
            <a:spAutoFit/>
          </a:bodyPr>
          <a:lstStyle>
            <a:defPPr marR="0" lvl="0" algn="l" rtl="0">
              <a:lnSpc>
                <a:spcPct val="100000"/>
              </a:lnSpc>
              <a:spcBef>
                <a:spcPts val="0"/>
              </a:spcBef>
              <a:spcAft>
                <a:spcPts val="0"/>
              </a:spcAft>
            </a:defPPr>
            <a:lvl1pPr>
              <a:defRPr sz="1300">
                <a:solidFill>
                  <a:schemeClr val="dk2"/>
                </a:solidFill>
                <a:latin typeface="Montserrat"/>
              </a:defRPr>
            </a:lvl1pPr>
          </a:lstStyle>
          <a:p>
            <a:r>
              <a:rPr lang="es-AR" dirty="0"/>
              <a:t>https://www.npmjs.com/</a:t>
            </a:r>
          </a:p>
        </p:txBody>
      </p:sp>
      <p:pic>
        <p:nvPicPr>
          <p:cNvPr id="13" name="Imagen 12">
            <a:extLst>
              <a:ext uri="{FF2B5EF4-FFF2-40B4-BE49-F238E27FC236}">
                <a16:creationId xmlns:a16="http://schemas.microsoft.com/office/drawing/2014/main" id="{4A8BFC1B-B892-DB1D-DDAA-FA874C42CCC6}"/>
              </a:ext>
            </a:extLst>
          </p:cNvPr>
          <p:cNvPicPr>
            <a:picLocks noChangeAspect="1"/>
          </p:cNvPicPr>
          <p:nvPr/>
        </p:nvPicPr>
        <p:blipFill>
          <a:blip r:embed="rId6"/>
          <a:stretch>
            <a:fillRect/>
          </a:stretch>
        </p:blipFill>
        <p:spPr>
          <a:xfrm>
            <a:off x="201031" y="2861070"/>
            <a:ext cx="2807729" cy="1669830"/>
          </a:xfrm>
          <a:prstGeom prst="rect">
            <a:avLst/>
          </a:prstGeom>
        </p:spPr>
      </p:pic>
      <p:pic>
        <p:nvPicPr>
          <p:cNvPr id="15" name="Imagen 14">
            <a:extLst>
              <a:ext uri="{FF2B5EF4-FFF2-40B4-BE49-F238E27FC236}">
                <a16:creationId xmlns:a16="http://schemas.microsoft.com/office/drawing/2014/main" id="{5A4CB654-9A68-3D84-14A2-AA4B591FCB85}"/>
              </a:ext>
            </a:extLst>
          </p:cNvPr>
          <p:cNvPicPr>
            <a:picLocks noChangeAspect="1"/>
          </p:cNvPicPr>
          <p:nvPr/>
        </p:nvPicPr>
        <p:blipFill>
          <a:blip r:embed="rId7"/>
          <a:stretch>
            <a:fillRect/>
          </a:stretch>
        </p:blipFill>
        <p:spPr>
          <a:xfrm>
            <a:off x="6203943" y="2861070"/>
            <a:ext cx="2807729" cy="1669830"/>
          </a:xfrm>
          <a:prstGeom prst="rect">
            <a:avLst/>
          </a:prstGeom>
        </p:spPr>
      </p:pic>
      <p:pic>
        <p:nvPicPr>
          <p:cNvPr id="17" name="Imagen 16">
            <a:extLst>
              <a:ext uri="{FF2B5EF4-FFF2-40B4-BE49-F238E27FC236}">
                <a16:creationId xmlns:a16="http://schemas.microsoft.com/office/drawing/2014/main" id="{A593AF0C-122E-279F-BE6B-1632FE0439E6}"/>
              </a:ext>
            </a:extLst>
          </p:cNvPr>
          <p:cNvPicPr>
            <a:picLocks noChangeAspect="1"/>
          </p:cNvPicPr>
          <p:nvPr/>
        </p:nvPicPr>
        <p:blipFill>
          <a:blip r:embed="rId8"/>
          <a:stretch>
            <a:fillRect/>
          </a:stretch>
        </p:blipFill>
        <p:spPr>
          <a:xfrm>
            <a:off x="3202487" y="2861070"/>
            <a:ext cx="2807729" cy="1669830"/>
          </a:xfrm>
          <a:prstGeom prst="rect">
            <a:avLst/>
          </a:prstGeom>
        </p:spPr>
      </p:pic>
    </p:spTree>
    <p:extLst>
      <p:ext uri="{BB962C8B-B14F-4D97-AF65-F5344CB8AC3E}">
        <p14:creationId xmlns:p14="http://schemas.microsoft.com/office/powerpoint/2010/main" val="376145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3"/>
          <p:cNvSpPr txBox="1"/>
          <p:nvPr/>
        </p:nvSpPr>
        <p:spPr>
          <a:xfrm>
            <a:off x="431800" y="850423"/>
            <a:ext cx="8193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sz="2500" b="1">
                <a:solidFill>
                  <a:srgbClr val="414141"/>
                </a:solidFill>
                <a:latin typeface="Montserrat"/>
                <a:ea typeface="Montserrat"/>
                <a:cs typeface="Montserrat"/>
                <a:sym typeface="Montserrat"/>
              </a:rPr>
              <a:t>NPM</a:t>
            </a:r>
            <a:endParaRPr sz="2500" b="1">
              <a:solidFill>
                <a:srgbClr val="414141"/>
              </a:solidFill>
              <a:latin typeface="Montserrat"/>
              <a:ea typeface="Montserrat"/>
              <a:cs typeface="Montserrat"/>
              <a:sym typeface="Montserrat"/>
            </a:endParaRPr>
          </a:p>
        </p:txBody>
      </p:sp>
      <p:sp>
        <p:nvSpPr>
          <p:cNvPr id="481" name="Google Shape;481;p13"/>
          <p:cNvSpPr txBox="1"/>
          <p:nvPr/>
        </p:nvSpPr>
        <p:spPr>
          <a:xfrm>
            <a:off x="431800" y="1265400"/>
            <a:ext cx="4788300" cy="3011100"/>
          </a:xfrm>
          <a:prstGeom prst="rect">
            <a:avLst/>
          </a:prstGeom>
          <a:noFill/>
          <a:ln>
            <a:noFill/>
          </a:ln>
        </p:spPr>
        <p:txBody>
          <a:bodyPr spcFirstLastPara="1" wrap="square" lIns="0" tIns="12700" rIns="0" bIns="0" anchor="ctr" anchorCtr="0">
            <a:normAutofit/>
          </a:bodyPr>
          <a:lstStyle/>
          <a:p>
            <a:pPr marL="0" marR="5080" lvl="0" indent="0" algn="l" rtl="0">
              <a:lnSpc>
                <a:spcPct val="114999"/>
              </a:lnSpc>
              <a:spcBef>
                <a:spcPts val="0"/>
              </a:spcBef>
              <a:spcAft>
                <a:spcPts val="0"/>
              </a:spcAft>
              <a:buNone/>
            </a:pPr>
            <a:r>
              <a:rPr lang="en-US" b="1">
                <a:solidFill>
                  <a:srgbClr val="595959"/>
                </a:solidFill>
                <a:latin typeface="Montserrat"/>
                <a:ea typeface="Montserrat"/>
                <a:cs typeface="Montserrat"/>
                <a:sym typeface="Montserrat"/>
              </a:rPr>
              <a:t>Node Package Manager </a:t>
            </a:r>
            <a:r>
              <a:rPr lang="en-US">
                <a:solidFill>
                  <a:srgbClr val="595959"/>
                </a:solidFill>
                <a:latin typeface="Montserrat"/>
                <a:ea typeface="Montserrat"/>
                <a:cs typeface="Montserrat"/>
                <a:sym typeface="Montserrat"/>
              </a:rPr>
              <a:t>es el gestor de paquetes más conocido y utilizado.</a:t>
            </a:r>
            <a:endParaRPr>
              <a:solidFill>
                <a:srgbClr val="595959"/>
              </a:solidFill>
              <a:latin typeface="Montserrat"/>
              <a:ea typeface="Montserrat"/>
              <a:cs typeface="Montserrat"/>
              <a:sym typeface="Montserrat"/>
            </a:endParaRPr>
          </a:p>
          <a:p>
            <a:pPr marL="0" marR="138430" lvl="0" indent="0" algn="l" rtl="0">
              <a:lnSpc>
                <a:spcPct val="114999"/>
              </a:lnSpc>
              <a:spcBef>
                <a:spcPts val="1000"/>
              </a:spcBef>
              <a:spcAft>
                <a:spcPts val="0"/>
              </a:spcAft>
              <a:buNone/>
            </a:pPr>
            <a:r>
              <a:rPr lang="en-US" sz="1400">
                <a:solidFill>
                  <a:srgbClr val="595959"/>
                </a:solidFill>
                <a:latin typeface="Montserrat"/>
                <a:ea typeface="Montserrat"/>
                <a:cs typeface="Montserrat"/>
                <a:sym typeface="Montserrat"/>
              </a:rPr>
              <a:t>Se instala </a:t>
            </a:r>
            <a:r>
              <a:rPr lang="en-US" sz="1400" u="sng">
                <a:solidFill>
                  <a:srgbClr val="595959"/>
                </a:solidFill>
                <a:latin typeface="Montserrat"/>
                <a:ea typeface="Montserrat"/>
                <a:cs typeface="Montserrat"/>
                <a:sym typeface="Montserrat"/>
              </a:rPr>
              <a:t>automáticamente</a:t>
            </a:r>
            <a:r>
              <a:rPr lang="en-US" sz="1400">
                <a:solidFill>
                  <a:srgbClr val="595959"/>
                </a:solidFill>
                <a:latin typeface="Montserrat"/>
                <a:ea typeface="Montserrat"/>
                <a:cs typeface="Montserrat"/>
                <a:sym typeface="Montserrat"/>
              </a:rPr>
              <a:t> cuando instalamos </a:t>
            </a:r>
            <a:r>
              <a:rPr lang="en-US" sz="1400" b="1">
                <a:solidFill>
                  <a:srgbClr val="70AD47"/>
                </a:solidFill>
                <a:latin typeface="Montserrat"/>
                <a:ea typeface="Montserrat"/>
                <a:cs typeface="Montserrat"/>
                <a:sym typeface="Montserrat"/>
              </a:rPr>
              <a:t>NODE </a:t>
            </a:r>
            <a:r>
              <a:rPr lang="en-US" sz="1400">
                <a:solidFill>
                  <a:srgbClr val="595959"/>
                </a:solidFill>
                <a:latin typeface="Montserrat"/>
                <a:ea typeface="Montserrat"/>
                <a:cs typeface="Montserrat"/>
                <a:sym typeface="Montserrat"/>
              </a:rPr>
              <a:t>por lo que </a:t>
            </a:r>
            <a:r>
              <a:rPr lang="en-US" sz="1400" b="1">
                <a:solidFill>
                  <a:srgbClr val="595959"/>
                </a:solidFill>
                <a:latin typeface="Montserrat"/>
                <a:ea typeface="Montserrat"/>
                <a:cs typeface="Montserrat"/>
                <a:sym typeface="Montserrat"/>
              </a:rPr>
              <a:t>no </a:t>
            </a:r>
            <a:r>
              <a:rPr lang="en-US" sz="1400">
                <a:solidFill>
                  <a:srgbClr val="595959"/>
                </a:solidFill>
                <a:latin typeface="Montserrat"/>
                <a:ea typeface="Montserrat"/>
                <a:cs typeface="Montserrat"/>
                <a:sym typeface="Montserrat"/>
              </a:rPr>
              <a:t>debemos instalar nada adicional.</a:t>
            </a:r>
            <a:endParaRPr>
              <a:latin typeface="Montserrat"/>
              <a:ea typeface="Montserrat"/>
              <a:cs typeface="Montserrat"/>
              <a:sym typeface="Montserrat"/>
            </a:endParaRPr>
          </a:p>
          <a:p>
            <a:pPr marL="0" marR="138430" lvl="0" indent="0" algn="l" rtl="0">
              <a:lnSpc>
                <a:spcPct val="114999"/>
              </a:lnSpc>
              <a:spcBef>
                <a:spcPts val="1000"/>
              </a:spcBef>
              <a:spcAft>
                <a:spcPts val="1000"/>
              </a:spcAft>
              <a:buNone/>
            </a:pPr>
            <a:r>
              <a:rPr lang="en-US" sz="1400">
                <a:solidFill>
                  <a:srgbClr val="595959"/>
                </a:solidFill>
                <a:latin typeface="Montserrat"/>
                <a:ea typeface="Montserrat"/>
                <a:cs typeface="Montserrat"/>
                <a:sym typeface="Montserrat"/>
              </a:rPr>
              <a:t>Para poder instalar dependencias o librerías en nuestros proyectos, primero hay que utilizar el comando </a:t>
            </a:r>
            <a:r>
              <a:rPr lang="en-US" sz="1400" b="1">
                <a:solidFill>
                  <a:srgbClr val="595959"/>
                </a:solidFill>
                <a:latin typeface="Montserrat"/>
                <a:ea typeface="Montserrat"/>
                <a:cs typeface="Montserrat"/>
                <a:sym typeface="Montserrat"/>
              </a:rPr>
              <a:t>NPM init </a:t>
            </a:r>
            <a:r>
              <a:rPr lang="en-US" sz="1400">
                <a:solidFill>
                  <a:srgbClr val="595959"/>
                </a:solidFill>
                <a:latin typeface="Montserrat"/>
                <a:ea typeface="Montserrat"/>
                <a:cs typeface="Montserrat"/>
                <a:sym typeface="Montserrat"/>
              </a:rPr>
              <a:t>o </a:t>
            </a:r>
            <a:r>
              <a:rPr lang="en-US" sz="1400" b="1">
                <a:solidFill>
                  <a:srgbClr val="595959"/>
                </a:solidFill>
                <a:latin typeface="Montserrat"/>
                <a:ea typeface="Montserrat"/>
                <a:cs typeface="Montserrat"/>
                <a:sym typeface="Montserrat"/>
              </a:rPr>
              <a:t>NPM init -y </a:t>
            </a:r>
            <a:r>
              <a:rPr lang="en-US" sz="1400">
                <a:solidFill>
                  <a:srgbClr val="595959"/>
                </a:solidFill>
                <a:latin typeface="Montserrat"/>
                <a:ea typeface="Montserrat"/>
                <a:cs typeface="Montserrat"/>
                <a:sym typeface="Montserrat"/>
              </a:rPr>
              <a:t>en la terminal para dar inicio a un proyecto de </a:t>
            </a:r>
            <a:r>
              <a:rPr lang="en-US" sz="1400" b="1">
                <a:solidFill>
                  <a:srgbClr val="70AD47"/>
                </a:solidFill>
                <a:latin typeface="Montserrat"/>
                <a:ea typeface="Montserrat"/>
                <a:cs typeface="Montserrat"/>
                <a:sym typeface="Montserrat"/>
              </a:rPr>
              <a:t>NODE </a:t>
            </a:r>
            <a:r>
              <a:rPr lang="en-US" sz="1400">
                <a:solidFill>
                  <a:srgbClr val="595959"/>
                </a:solidFill>
                <a:latin typeface="Montserrat"/>
                <a:ea typeface="Montserrat"/>
                <a:cs typeface="Montserrat"/>
                <a:sym typeface="Montserrat"/>
              </a:rPr>
              <a:t>gestionado por </a:t>
            </a:r>
            <a:r>
              <a:rPr lang="en-US" sz="1400" b="1">
                <a:solidFill>
                  <a:srgbClr val="595959"/>
                </a:solidFill>
                <a:latin typeface="Montserrat"/>
                <a:ea typeface="Montserrat"/>
                <a:cs typeface="Montserrat"/>
                <a:sym typeface="Montserrat"/>
              </a:rPr>
              <a:t>NPM</a:t>
            </a:r>
            <a:r>
              <a:rPr lang="en-US" sz="1400">
                <a:solidFill>
                  <a:srgbClr val="595959"/>
                </a:solidFill>
                <a:latin typeface="Montserrat"/>
                <a:ea typeface="Montserrat"/>
                <a:cs typeface="Montserrat"/>
                <a:sym typeface="Montserrat"/>
              </a:rPr>
              <a:t>.</a:t>
            </a:r>
            <a:endParaRPr sz="1400">
              <a:latin typeface="Montserrat"/>
              <a:ea typeface="Montserrat"/>
              <a:cs typeface="Montserrat"/>
              <a:sym typeface="Montserrat"/>
            </a:endParaRPr>
          </a:p>
        </p:txBody>
      </p:sp>
      <p:pic>
        <p:nvPicPr>
          <p:cNvPr id="482" name="Google Shape;482;p13"/>
          <p:cNvPicPr preferRelativeResize="0"/>
          <p:nvPr/>
        </p:nvPicPr>
        <p:blipFill rotWithShape="1">
          <a:blip r:embed="rId3">
            <a:alphaModFix/>
          </a:blip>
          <a:srcRect/>
          <a:stretch/>
        </p:blipFill>
        <p:spPr>
          <a:xfrm>
            <a:off x="7020300" y="639399"/>
            <a:ext cx="1471635" cy="572698"/>
          </a:xfrm>
          <a:prstGeom prst="rect">
            <a:avLst/>
          </a:prstGeom>
          <a:noFill/>
          <a:ln>
            <a:noFill/>
          </a:ln>
        </p:spPr>
      </p:pic>
      <p:pic>
        <p:nvPicPr>
          <p:cNvPr id="483" name="Google Shape;483;p13"/>
          <p:cNvPicPr preferRelativeResize="0"/>
          <p:nvPr/>
        </p:nvPicPr>
        <p:blipFill rotWithShape="1">
          <a:blip r:embed="rId4">
            <a:alphaModFix/>
          </a:blip>
          <a:srcRect/>
          <a:stretch/>
        </p:blipFill>
        <p:spPr>
          <a:xfrm>
            <a:off x="5220000" y="1486219"/>
            <a:ext cx="3492200" cy="2216231"/>
          </a:xfrm>
          <a:prstGeom prst="rect">
            <a:avLst/>
          </a:prstGeom>
          <a:noFill/>
          <a:ln>
            <a:noFill/>
          </a:ln>
          <a:effectLst>
            <a:outerShdw blurRad="57150" dist="47625" dir="2580000" algn="bl" rotWithShape="0">
              <a:srgbClr val="000000">
                <a:alpha val="14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305169" y="466803"/>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AR" dirty="0"/>
              <a:t>Características Principales de NPM</a:t>
            </a:r>
            <a:endParaRPr dirty="0"/>
          </a:p>
        </p:txBody>
      </p:sp>
      <p:sp>
        <p:nvSpPr>
          <p:cNvPr id="10" name="Rectangle 2">
            <a:extLst>
              <a:ext uri="{FF2B5EF4-FFF2-40B4-BE49-F238E27FC236}">
                <a16:creationId xmlns:a16="http://schemas.microsoft.com/office/drawing/2014/main" id="{C1256C05-0E5E-F47A-5B68-E6DE8E1AD4DE}"/>
              </a:ext>
            </a:extLst>
          </p:cNvPr>
          <p:cNvSpPr>
            <a:spLocks noChangeArrowheads="1"/>
          </p:cNvSpPr>
          <p:nvPr/>
        </p:nvSpPr>
        <p:spPr bwMode="auto">
          <a:xfrm>
            <a:off x="407285" y="785022"/>
            <a:ext cx="7780791" cy="3964471"/>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altLang="es-AR" b="1" i="0" u="none" strike="noStrike" cap="none" normalizeH="0" baseline="0" dirty="0">
                <a:ln>
                  <a:noFill/>
                </a:ln>
                <a:solidFill>
                  <a:schemeClr val="bg2"/>
                </a:solidFill>
                <a:effectLst/>
                <a:latin typeface="ui-sans-serif"/>
              </a:rPr>
              <a:t>Gestión de Paquetes</a:t>
            </a:r>
            <a:r>
              <a:rPr kumimoji="0" lang="es-AR" altLang="es-AR" b="0" i="0" u="none" strike="noStrike" cap="none" normalizeH="0" baseline="0" dirty="0">
                <a:ln>
                  <a:noFill/>
                </a:ln>
                <a:solidFill>
                  <a:schemeClr val="bg2"/>
                </a:solidFill>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1" i="0" u="none" strike="noStrike" cap="none" normalizeH="0" baseline="0" dirty="0">
                <a:ln>
                  <a:noFill/>
                </a:ln>
                <a:solidFill>
                  <a:schemeClr val="bg2"/>
                </a:solidFill>
                <a:effectLst/>
                <a:latin typeface="ui-sans-serif"/>
              </a:rPr>
              <a:t>Instalación</a:t>
            </a:r>
            <a:r>
              <a:rPr kumimoji="0" lang="es-AR" altLang="es-AR" b="0" i="0" u="none" strike="noStrike" cap="none" normalizeH="0" baseline="0" dirty="0">
                <a:ln>
                  <a:noFill/>
                </a:ln>
                <a:solidFill>
                  <a:schemeClr val="bg2"/>
                </a:solidFill>
                <a:effectLst/>
                <a:latin typeface="ui-sans-serif"/>
              </a:rPr>
              <a:t>: Permite instalar paquetes y módulos que otros desarrolladores han creado y compartido.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1" i="0" u="none" strike="noStrike" cap="none" normalizeH="0" baseline="0" dirty="0">
                <a:ln>
                  <a:noFill/>
                </a:ln>
                <a:solidFill>
                  <a:schemeClr val="bg2"/>
                </a:solidFill>
                <a:effectLst/>
                <a:latin typeface="ui-sans-serif"/>
              </a:rPr>
              <a:t>Actualización</a:t>
            </a:r>
            <a:r>
              <a:rPr kumimoji="0" lang="es-AR" altLang="es-AR" b="0" i="0" u="none" strike="noStrike" cap="none" normalizeH="0" baseline="0" dirty="0">
                <a:ln>
                  <a:noFill/>
                </a:ln>
                <a:solidFill>
                  <a:schemeClr val="bg2"/>
                </a:solidFill>
                <a:effectLst/>
                <a:latin typeface="ui-sans-serif"/>
              </a:rPr>
              <a:t>: Facilita la actualización de paquetes a sus versiones más recientes.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1" i="0" u="none" strike="noStrike" cap="none" normalizeH="0" baseline="0" dirty="0">
                <a:ln>
                  <a:noFill/>
                </a:ln>
                <a:solidFill>
                  <a:schemeClr val="bg2"/>
                </a:solidFill>
                <a:effectLst/>
                <a:latin typeface="ui-sans-serif"/>
              </a:rPr>
              <a:t>Desinstalación</a:t>
            </a:r>
            <a:r>
              <a:rPr kumimoji="0" lang="es-AR" altLang="es-AR" b="0" i="0" u="none" strike="noStrike" cap="none" normalizeH="0" baseline="0" dirty="0">
                <a:ln>
                  <a:noFill/>
                </a:ln>
                <a:solidFill>
                  <a:schemeClr val="bg2"/>
                </a:solidFill>
                <a:effectLst/>
                <a:latin typeface="ui-sans-serif"/>
              </a:rPr>
              <a:t>: Permite eliminar paquetes que ya no son necesarios.</a:t>
            </a:r>
          </a:p>
          <a:p>
            <a:pPr marL="457200" marR="0" lvl="1" indent="0" algn="l" defTabSz="914400" rtl="0" eaLnBrk="0" fontAlgn="base" latinLnBrk="0" hangingPunct="0">
              <a:lnSpc>
                <a:spcPct val="100000"/>
              </a:lnSpc>
              <a:spcBef>
                <a:spcPct val="0"/>
              </a:spcBef>
              <a:spcAft>
                <a:spcPct val="0"/>
              </a:spcAft>
              <a:buClrTx/>
              <a:buSzTx/>
              <a:tabLst/>
            </a:pPr>
            <a:endParaRPr kumimoji="0" lang="es-AR" altLang="es-AR" b="0" i="0" u="none" strike="noStrike" cap="none" normalizeH="0" baseline="0" dirty="0">
              <a:ln>
                <a:noFill/>
              </a:ln>
              <a:solidFill>
                <a:schemeClr val="bg2"/>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altLang="es-AR" b="1" i="0" u="none" strike="noStrike" cap="none" normalizeH="0" baseline="0" dirty="0">
                <a:ln>
                  <a:noFill/>
                </a:ln>
                <a:solidFill>
                  <a:schemeClr val="bg2"/>
                </a:solidFill>
                <a:effectLst/>
                <a:latin typeface="ui-sans-serif"/>
              </a:rPr>
              <a:t>Gestión de Dependencias</a:t>
            </a:r>
            <a:r>
              <a:rPr kumimoji="0" lang="es-AR" altLang="es-AR" b="0" i="0" u="none" strike="noStrike" cap="none" normalizeH="0" baseline="0" dirty="0">
                <a:ln>
                  <a:noFill/>
                </a:ln>
                <a:solidFill>
                  <a:schemeClr val="bg2"/>
                </a:solidFill>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2"/>
                </a:solidFill>
                <a:effectLst/>
                <a:latin typeface="ui-sans-serif"/>
              </a:rPr>
              <a:t> NPM se encarga de instalar todas las dependencias necesarias para que un proyecto funcione correctamente, según lo especificado en el archivo </a:t>
            </a:r>
            <a:r>
              <a:rPr kumimoji="0" lang="es-AR" altLang="es-AR" sz="1600" b="1" i="0" u="none" strike="noStrike" cap="none" normalizeH="0" baseline="0" dirty="0" err="1">
                <a:ln>
                  <a:noFill/>
                </a:ln>
                <a:solidFill>
                  <a:schemeClr val="bg2"/>
                </a:solidFill>
                <a:effectLst/>
                <a:latin typeface="ui-monospace"/>
              </a:rPr>
              <a:t>package.json</a:t>
            </a:r>
            <a:r>
              <a:rPr kumimoji="0" lang="es-AR" altLang="es-AR" b="0" i="0" u="none" strike="noStrike" cap="none" normalizeH="0" baseline="0" dirty="0">
                <a:ln>
                  <a:noFill/>
                </a:ln>
                <a:solidFill>
                  <a:schemeClr val="bg2"/>
                </a:solidFill>
                <a:effectLst/>
                <a:latin typeface="ui-sans-serif"/>
              </a:rPr>
              <a:t>.</a:t>
            </a:r>
          </a:p>
          <a:p>
            <a:pPr marL="457200" marR="0" lvl="1" indent="0" algn="l" defTabSz="914400" rtl="0" eaLnBrk="0" fontAlgn="base" latinLnBrk="0" hangingPunct="0">
              <a:lnSpc>
                <a:spcPct val="100000"/>
              </a:lnSpc>
              <a:spcBef>
                <a:spcPct val="0"/>
              </a:spcBef>
              <a:spcAft>
                <a:spcPct val="0"/>
              </a:spcAft>
              <a:buClrTx/>
              <a:buSzTx/>
              <a:tabLst/>
            </a:pPr>
            <a:endParaRPr kumimoji="0" lang="es-AR" altLang="es-AR" b="0" i="0" u="none" strike="noStrike" cap="none" normalizeH="0" baseline="0" dirty="0">
              <a:ln>
                <a:noFill/>
              </a:ln>
              <a:solidFill>
                <a:schemeClr val="bg2"/>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altLang="es-AR" b="1" i="0" u="none" strike="noStrike" cap="none" normalizeH="0" baseline="0" dirty="0">
                <a:ln>
                  <a:noFill/>
                </a:ln>
                <a:solidFill>
                  <a:schemeClr val="bg2"/>
                </a:solidFill>
                <a:effectLst/>
                <a:latin typeface="ui-sans-serif"/>
              </a:rPr>
              <a:t>Repositorio Centralizado</a:t>
            </a:r>
            <a:r>
              <a:rPr kumimoji="0" lang="es-AR" altLang="es-AR" b="0" i="0" u="none" strike="noStrike" cap="none" normalizeH="0" baseline="0" dirty="0">
                <a:ln>
                  <a:noFill/>
                </a:ln>
                <a:solidFill>
                  <a:schemeClr val="bg2"/>
                </a:solidFill>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2"/>
                </a:solidFill>
                <a:effectLst/>
                <a:latin typeface="ui-sans-serif"/>
              </a:rPr>
              <a:t> NPM tiene un repositorio en línea (</a:t>
            </a:r>
            <a:r>
              <a:rPr kumimoji="0" lang="es-AR" altLang="es-AR" b="0" i="0" u="none" strike="noStrike" cap="none" normalizeH="0" baseline="0" dirty="0">
                <a:ln>
                  <a:noFill/>
                </a:ln>
                <a:solidFill>
                  <a:schemeClr val="bg2"/>
                </a:solidFill>
                <a:effectLst/>
                <a:latin typeface="ui-sans-serif"/>
                <a:hlinkClick r:id="rId3">
                  <a:extLst>
                    <a:ext uri="{A12FA001-AC4F-418D-AE19-62706E023703}">
                      <ahyp:hlinkClr xmlns:ahyp="http://schemas.microsoft.com/office/drawing/2018/hyperlinkcolor" val="tx"/>
                    </a:ext>
                  </a:extLst>
                </a:hlinkClick>
              </a:rPr>
              <a:t>https://www.npmjs.com/</a:t>
            </a:r>
            <a:r>
              <a:rPr kumimoji="0" lang="es-AR" altLang="es-AR" b="0" i="0" u="none" strike="noStrike" cap="none" normalizeH="0" baseline="0" dirty="0">
                <a:ln>
                  <a:noFill/>
                </a:ln>
                <a:solidFill>
                  <a:schemeClr val="bg2"/>
                </a:solidFill>
                <a:effectLst/>
                <a:latin typeface="ui-sans-serif"/>
              </a:rPr>
              <a:t>) donde se pueden encontrar miles de paquetes gratuitos y de código abierto para diversas funcionalidades.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s-AR" altLang="es-AR" b="0" i="0" u="none" strike="noStrike" cap="none" normalizeH="0" baseline="0" dirty="0">
              <a:ln>
                <a:noFill/>
              </a:ln>
              <a:solidFill>
                <a:schemeClr val="bg2"/>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AR" altLang="es-AR" b="1" i="0" u="none" strike="noStrike" cap="none" normalizeH="0" baseline="0" dirty="0">
                <a:ln>
                  <a:noFill/>
                </a:ln>
                <a:solidFill>
                  <a:schemeClr val="bg2"/>
                </a:solidFill>
                <a:effectLst/>
                <a:latin typeface="ui-sans-serif"/>
              </a:rPr>
              <a:t>Scripts de NPM</a:t>
            </a:r>
            <a:r>
              <a:rPr kumimoji="0" lang="es-AR" altLang="es-AR" b="0" i="0" u="none" strike="noStrike" cap="none" normalizeH="0" baseline="0" dirty="0">
                <a:ln>
                  <a:noFill/>
                </a:ln>
                <a:solidFill>
                  <a:schemeClr val="bg2"/>
                </a:solidFill>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2"/>
                </a:solidFill>
                <a:effectLst/>
                <a:latin typeface="ui-sans-serif"/>
              </a:rPr>
              <a:t> Permite definir scripts personalizados en el archivo </a:t>
            </a:r>
            <a:r>
              <a:rPr kumimoji="0" lang="es-AR" altLang="es-AR" sz="1600" b="1" i="0" u="none" strike="noStrike" cap="none" normalizeH="0" baseline="0" dirty="0" err="1">
                <a:ln>
                  <a:noFill/>
                </a:ln>
                <a:solidFill>
                  <a:schemeClr val="bg2"/>
                </a:solidFill>
                <a:effectLst/>
                <a:latin typeface="ui-monospace"/>
              </a:rPr>
              <a:t>package.json</a:t>
            </a:r>
            <a:r>
              <a:rPr kumimoji="0" lang="es-AR" altLang="es-AR" b="0" i="0" u="none" strike="noStrike" cap="none" normalizeH="0" baseline="0" dirty="0">
                <a:ln>
                  <a:noFill/>
                </a:ln>
                <a:solidFill>
                  <a:schemeClr val="bg2"/>
                </a:solidFill>
                <a:effectLst/>
                <a:latin typeface="ui-sans-serif"/>
              </a:rPr>
              <a:t> para automatizar tareas comunes, como iniciar el servidor, ejecutar pruebas, y más.</a:t>
            </a:r>
            <a:endParaRPr kumimoji="0" lang="es-AR" altLang="es-AR" sz="2000" b="0" i="0" u="none" strike="noStrike" cap="none" normalizeH="0" baseline="0" dirty="0">
              <a:ln>
                <a:noFill/>
              </a:ln>
              <a:solidFill>
                <a:schemeClr val="bg2"/>
              </a:solidFill>
              <a:effectLst/>
              <a:latin typeface="Arial" panose="020B0604020202020204" pitchFamily="34" charset="0"/>
            </a:endParaRPr>
          </a:p>
        </p:txBody>
      </p:sp>
    </p:spTree>
    <p:extLst>
      <p:ext uri="{BB962C8B-B14F-4D97-AF65-F5344CB8AC3E}">
        <p14:creationId xmlns:p14="http://schemas.microsoft.com/office/powerpoint/2010/main" val="311064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16128" y="460271"/>
            <a:ext cx="8607338"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AR" dirty="0"/>
              <a:t>El archivo package.json</a:t>
            </a:r>
            <a:endParaRPr dirty="0"/>
          </a:p>
        </p:txBody>
      </p:sp>
      <p:sp>
        <p:nvSpPr>
          <p:cNvPr id="10" name="Rectangle 2">
            <a:extLst>
              <a:ext uri="{FF2B5EF4-FFF2-40B4-BE49-F238E27FC236}">
                <a16:creationId xmlns:a16="http://schemas.microsoft.com/office/drawing/2014/main" id="{C1256C05-0E5E-F47A-5B68-E6DE8E1AD4DE}"/>
              </a:ext>
            </a:extLst>
          </p:cNvPr>
          <p:cNvSpPr>
            <a:spLocks noChangeArrowheads="1"/>
          </p:cNvSpPr>
          <p:nvPr/>
        </p:nvSpPr>
        <p:spPr bwMode="auto">
          <a:xfrm>
            <a:off x="217232" y="856695"/>
            <a:ext cx="8810640" cy="1440703"/>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AR" sz="1300" dirty="0">
                <a:solidFill>
                  <a:schemeClr val="dk2"/>
                </a:solidFill>
                <a:latin typeface="Montserrat"/>
              </a:rPr>
              <a:t>Es un archivo de configuración crucial en cualquier proyecto Node.js. Sirve como la raíz del proyecto. </a:t>
            </a:r>
          </a:p>
          <a:p>
            <a:pPr marL="0" marR="0" lvl="0" indent="0" algn="l" defTabSz="914400" rtl="0" eaLnBrk="0" fontAlgn="base" latinLnBrk="0" hangingPunct="0">
              <a:lnSpc>
                <a:spcPct val="100000"/>
              </a:lnSpc>
              <a:spcBef>
                <a:spcPct val="0"/>
              </a:spcBef>
              <a:spcAft>
                <a:spcPct val="0"/>
              </a:spcAft>
              <a:buClrTx/>
              <a:buSzTx/>
              <a:tabLst/>
            </a:pPr>
            <a:r>
              <a:rPr lang="es-MX" altLang="es-AR" sz="1300" dirty="0">
                <a:solidFill>
                  <a:schemeClr val="dk2"/>
                </a:solidFill>
                <a:latin typeface="Montserrat"/>
              </a:rPr>
              <a:t>Es un archivo en formato JSON que proporciona información necesaria tanto para el administrador de paquetes NPM como para los desarrolladores que trabajan en el proyecto. Proporciona una forma estructurada de definir y gestionar las dependencias, scripts, metadatos y otras configuraciones importantes del proyecto. Su correcta configuración y uso facilitan el desarrollo, mantenimiento y colaboración en proyectos Node.js.</a:t>
            </a:r>
            <a:endParaRPr lang="es-AR" altLang="es-AR" sz="1300" dirty="0">
              <a:solidFill>
                <a:schemeClr val="dk2"/>
              </a:solidFill>
              <a:latin typeface="Montserrat"/>
            </a:endParaRPr>
          </a:p>
        </p:txBody>
      </p:sp>
      <p:sp>
        <p:nvSpPr>
          <p:cNvPr id="2" name="CuadroTexto 1">
            <a:extLst>
              <a:ext uri="{FF2B5EF4-FFF2-40B4-BE49-F238E27FC236}">
                <a16:creationId xmlns:a16="http://schemas.microsoft.com/office/drawing/2014/main" id="{15FFF650-1356-335A-0D9E-E743FCFEA8E5}"/>
              </a:ext>
            </a:extLst>
          </p:cNvPr>
          <p:cNvSpPr txBox="1"/>
          <p:nvPr/>
        </p:nvSpPr>
        <p:spPr>
          <a:xfrm>
            <a:off x="217232" y="2348466"/>
            <a:ext cx="5126074" cy="2123658"/>
          </a:xfrm>
          <a:prstGeom prst="rect">
            <a:avLst/>
          </a:prstGeom>
          <a:solidFill>
            <a:schemeClr val="tx2">
              <a:lumMod val="10000"/>
            </a:schemeClr>
          </a:solidFill>
        </p:spPr>
        <p:txBody>
          <a:bodyPr wrap="square">
            <a:spAutoFit/>
          </a:bodyPr>
          <a:lstStyle/>
          <a:p>
            <a:r>
              <a:rPr lang="es-AR" sz="1100" b="0" dirty="0">
                <a:solidFill>
                  <a:srgbClr val="9ABDF5"/>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name</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mi-proyecto</a:t>
            </a:r>
            <a:r>
              <a:rPr lang="es-AR" sz="1100" b="0" dirty="0">
                <a:solidFill>
                  <a:srgbClr val="89DDFF"/>
                </a:solidFill>
                <a:effectLst/>
                <a:highlight>
                  <a:srgbClr val="1A1B26"/>
                </a:highlight>
                <a:latin typeface="Consolas" panose="020B0609020204030204" pitchFamily="49" charset="0"/>
              </a:rPr>
              <a:t>", </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version</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1.0.0</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description</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"Este es un proyecto de ejemplo",</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main</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index.js</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scripts</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9ABDF5"/>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0DB9D7"/>
                </a:solidFill>
                <a:effectLst/>
                <a:highlight>
                  <a:srgbClr val="1A1B26"/>
                </a:highlight>
                <a:latin typeface="Consolas" panose="020B0609020204030204" pitchFamily="49" charset="0"/>
              </a:rPr>
              <a:t>test</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echo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Error: no test specified</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 &amp;&amp; exit 1</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9ABDF5"/>
                </a:solidFill>
                <a:effectLst/>
                <a:highlight>
                  <a:srgbClr val="1A1B26"/>
                </a:highlight>
                <a:latin typeface="Consolas" panose="020B0609020204030204" pitchFamily="49" charset="0"/>
              </a:rPr>
              <a:t>}</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keywords</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9ABDF5"/>
                </a:solidFill>
                <a:effectLst/>
                <a:highlight>
                  <a:srgbClr val="1A1B26"/>
                </a:highlight>
                <a:latin typeface="Consolas" panose="020B0609020204030204" pitchFamily="49" charset="0"/>
              </a:rPr>
              <a:t>[]</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author</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7AA2F7"/>
                </a:solidFill>
                <a:effectLst/>
                <a:highlight>
                  <a:srgbClr val="1A1B26"/>
                </a:highlight>
                <a:latin typeface="Consolas" panose="020B0609020204030204" pitchFamily="49" charset="0"/>
              </a:rPr>
              <a:t>license</a:t>
            </a:r>
            <a:r>
              <a:rPr lang="es-AR" sz="1100" b="0" dirty="0">
                <a:solidFill>
                  <a:srgbClr val="89DDFF"/>
                </a:solidFill>
                <a:effectLst/>
                <a:highlight>
                  <a:srgbClr val="1A1B26"/>
                </a:highlight>
                <a:latin typeface="Consolas" panose="020B0609020204030204" pitchFamily="49" charset="0"/>
              </a:rPr>
              <a:t>":</a:t>
            </a:r>
            <a:r>
              <a:rPr lang="es-AR" sz="1100" b="0" dirty="0">
                <a:solidFill>
                  <a:srgbClr val="A9B1D6"/>
                </a:solidFill>
                <a:effectLst/>
                <a:highlight>
                  <a:srgbClr val="1A1B26"/>
                </a:highlight>
                <a:latin typeface="Consolas" panose="020B0609020204030204" pitchFamily="49" charset="0"/>
              </a:rPr>
              <a:t> </a:t>
            </a:r>
            <a:r>
              <a:rPr lang="es-AR" sz="1100" b="0" dirty="0">
                <a:solidFill>
                  <a:srgbClr val="89DDFF"/>
                </a:solidFill>
                <a:effectLst/>
                <a:highlight>
                  <a:srgbClr val="1A1B26"/>
                </a:highlight>
                <a:latin typeface="Consolas" panose="020B0609020204030204" pitchFamily="49" charset="0"/>
              </a:rPr>
              <a:t>"</a:t>
            </a:r>
            <a:r>
              <a:rPr lang="es-AR" sz="1100" b="0" dirty="0">
                <a:solidFill>
                  <a:srgbClr val="9ECE6A"/>
                </a:solidFill>
                <a:effectLst/>
                <a:highlight>
                  <a:srgbClr val="1A1B26"/>
                </a:highlight>
                <a:latin typeface="Consolas" panose="020B0609020204030204" pitchFamily="49" charset="0"/>
              </a:rPr>
              <a:t>ISC</a:t>
            </a:r>
            <a:r>
              <a:rPr lang="es-AR" sz="1100" b="0" dirty="0">
                <a:solidFill>
                  <a:srgbClr val="89DDFF"/>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a:p>
            <a:r>
              <a:rPr lang="es-AR" sz="1100" b="0" dirty="0">
                <a:solidFill>
                  <a:srgbClr val="9ABDF5"/>
                </a:solidFill>
                <a:effectLst/>
                <a:highlight>
                  <a:srgbClr val="1A1B26"/>
                </a:highlight>
                <a:latin typeface="Consolas" panose="020B0609020204030204" pitchFamily="49" charset="0"/>
              </a:rPr>
              <a:t>}</a:t>
            </a:r>
            <a:endParaRPr lang="es-AR" sz="1100" b="0" dirty="0">
              <a:solidFill>
                <a:srgbClr val="A9B1D6"/>
              </a:solidFill>
              <a:effectLst/>
              <a:highlight>
                <a:srgbClr val="1A1B26"/>
              </a:highlight>
              <a:latin typeface="Consolas" panose="020B0609020204030204" pitchFamily="49" charset="0"/>
            </a:endParaRPr>
          </a:p>
        </p:txBody>
      </p:sp>
    </p:spTree>
    <p:extLst>
      <p:ext uri="{BB962C8B-B14F-4D97-AF65-F5344CB8AC3E}">
        <p14:creationId xmlns:p14="http://schemas.microsoft.com/office/powerpoint/2010/main" val="396374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16128" y="460271"/>
            <a:ext cx="8607338"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AR" dirty="0"/>
              <a:t>El archivo package.json</a:t>
            </a:r>
            <a:endParaRPr dirty="0"/>
          </a:p>
        </p:txBody>
      </p:sp>
      <p:sp>
        <p:nvSpPr>
          <p:cNvPr id="6" name="Rectangle 2">
            <a:extLst>
              <a:ext uri="{FF2B5EF4-FFF2-40B4-BE49-F238E27FC236}">
                <a16:creationId xmlns:a16="http://schemas.microsoft.com/office/drawing/2014/main" id="{28C51D99-D4C6-739C-A209-E433ABCA0CD0}"/>
              </a:ext>
            </a:extLst>
          </p:cNvPr>
          <p:cNvSpPr>
            <a:spLocks noChangeArrowheads="1"/>
          </p:cNvSpPr>
          <p:nvPr/>
        </p:nvSpPr>
        <p:spPr bwMode="auto">
          <a:xfrm>
            <a:off x="217232" y="1032971"/>
            <a:ext cx="8810640" cy="3241196"/>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name</a:t>
            </a:r>
            <a:r>
              <a:rPr lang="es-MX" altLang="es-AR" sz="1300" b="1" dirty="0">
                <a:solidFill>
                  <a:schemeClr val="dk2"/>
                </a:solidFill>
                <a:latin typeface="Montserrat"/>
              </a:rPr>
              <a:t>:</a:t>
            </a:r>
            <a:r>
              <a:rPr lang="es-MX" altLang="es-AR" sz="1300" dirty="0">
                <a:solidFill>
                  <a:schemeClr val="dk2"/>
                </a:solidFill>
                <a:latin typeface="Montserrat"/>
              </a:rPr>
              <a:t> Es el nombre del proyecto. Este nombre debe ser único si deseas publicar el paquete en el registro de </a:t>
            </a:r>
            <a:r>
              <a:rPr lang="es-MX" altLang="es-AR" sz="1300" dirty="0" err="1">
                <a:solidFill>
                  <a:schemeClr val="dk2"/>
                </a:solidFill>
                <a:latin typeface="Montserrat"/>
              </a:rPr>
              <a:t>npm</a:t>
            </a:r>
            <a:r>
              <a:rPr lang="es-MX" altLang="es-AR" sz="1300" dirty="0">
                <a:solidFill>
                  <a:schemeClr val="dk2"/>
                </a:solidFill>
                <a:latin typeface="Montserrat"/>
              </a:rPr>
              <a:t>. </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version</a:t>
            </a:r>
            <a:r>
              <a:rPr lang="es-MX" altLang="es-AR" sz="1300" b="1" dirty="0">
                <a:solidFill>
                  <a:schemeClr val="dk2"/>
                </a:solidFill>
                <a:latin typeface="Montserrat"/>
              </a:rPr>
              <a:t>:</a:t>
            </a:r>
            <a:r>
              <a:rPr lang="es-MX" altLang="es-AR" sz="1300" dirty="0">
                <a:solidFill>
                  <a:schemeClr val="dk2"/>
                </a:solidFill>
                <a:latin typeface="Montserrat"/>
              </a:rPr>
              <a:t>  Define la versión actual del proyecto siguiendo el esquema de versionado semántico (</a:t>
            </a:r>
            <a:r>
              <a:rPr lang="es-MX" altLang="es-AR" sz="1300" dirty="0" err="1">
                <a:solidFill>
                  <a:schemeClr val="dk2"/>
                </a:solidFill>
                <a:latin typeface="Montserrat"/>
              </a:rPr>
              <a:t>semver</a:t>
            </a:r>
            <a:r>
              <a:rPr lang="es-MX" altLang="es-AR" sz="1300" dirty="0">
                <a:solidFill>
                  <a:schemeClr val="dk2"/>
                </a:solidFill>
                <a:latin typeface="Montserrat"/>
              </a:rPr>
              <a:t>). La versión se compone de tres partes: mayor, menor y parche (</a:t>
            </a:r>
            <a:r>
              <a:rPr lang="es-MX" altLang="es-AR" sz="1300" dirty="0" err="1">
                <a:solidFill>
                  <a:schemeClr val="dk2"/>
                </a:solidFill>
                <a:latin typeface="Montserrat"/>
              </a:rPr>
              <a:t>major.minor.patch</a:t>
            </a:r>
            <a:r>
              <a:rPr lang="es-MX" altLang="es-AR" sz="1300" dirty="0">
                <a:solidFill>
                  <a:schemeClr val="dk2"/>
                </a:solidFill>
                <a:latin typeface="Montserrat"/>
              </a:rPr>
              <a:t>). </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description</a:t>
            </a:r>
            <a:r>
              <a:rPr lang="es-MX" altLang="es-AR" sz="1300" b="1" dirty="0">
                <a:solidFill>
                  <a:schemeClr val="dk2"/>
                </a:solidFill>
                <a:latin typeface="Montserrat"/>
              </a:rPr>
              <a:t>:</a:t>
            </a:r>
            <a:r>
              <a:rPr lang="es-MX" altLang="es-AR" sz="1300" dirty="0">
                <a:solidFill>
                  <a:schemeClr val="dk2"/>
                </a:solidFill>
                <a:latin typeface="Montserrat"/>
              </a:rPr>
              <a:t> Es una breve descripción del proyecto. Es útil proporcionar información sobre el propósito o funcionalidad del proyecto.</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main</a:t>
            </a:r>
            <a:r>
              <a:rPr lang="es-MX" altLang="es-AR" sz="1300" b="1" dirty="0">
                <a:solidFill>
                  <a:schemeClr val="dk2"/>
                </a:solidFill>
                <a:latin typeface="Montserrat"/>
              </a:rPr>
              <a:t>:</a:t>
            </a:r>
            <a:r>
              <a:rPr lang="es-MX" altLang="es-AR" sz="1300" dirty="0">
                <a:solidFill>
                  <a:schemeClr val="dk2"/>
                </a:solidFill>
                <a:latin typeface="Montserrat"/>
              </a:rPr>
              <a:t> Especifica el punto de entrada principal de la aplicación. Cuando alguien requiere el módulo, este archivo será el primero en ser cargado. </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a:solidFill>
                  <a:schemeClr val="dk2"/>
                </a:solidFill>
                <a:latin typeface="Montserrat"/>
              </a:rPr>
              <a:t>scripts: </a:t>
            </a:r>
            <a:r>
              <a:rPr lang="es-MX" altLang="es-AR" sz="1300" dirty="0">
                <a:solidFill>
                  <a:schemeClr val="dk2"/>
                </a:solidFill>
                <a:latin typeface="Montserrat"/>
              </a:rPr>
              <a:t>Es un objeto que contiene comandos de script que pueden ser ejecutados usando </a:t>
            </a:r>
            <a:r>
              <a:rPr lang="es-MX" altLang="es-AR" sz="1300" dirty="0" err="1">
                <a:solidFill>
                  <a:schemeClr val="dk2"/>
                </a:solidFill>
                <a:latin typeface="Montserrat"/>
              </a:rPr>
              <a:t>npm</a:t>
            </a:r>
            <a:r>
              <a:rPr lang="es-MX" altLang="es-AR" sz="1300" dirty="0">
                <a:solidFill>
                  <a:schemeClr val="dk2"/>
                </a:solidFill>
                <a:latin typeface="Montserrat"/>
              </a:rPr>
              <a:t> run “script-</a:t>
            </a:r>
            <a:r>
              <a:rPr lang="es-MX" altLang="es-AR" sz="1300" dirty="0" err="1">
                <a:solidFill>
                  <a:schemeClr val="dk2"/>
                </a:solidFill>
                <a:latin typeface="Montserrat"/>
              </a:rPr>
              <a:t>name</a:t>
            </a:r>
            <a:r>
              <a:rPr lang="es-MX" altLang="es-AR" sz="1300" dirty="0">
                <a:solidFill>
                  <a:schemeClr val="dk2"/>
                </a:solidFill>
                <a:latin typeface="Montserrat"/>
              </a:rPr>
              <a:t>”.</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p:txBody>
      </p:sp>
    </p:spTree>
    <p:extLst>
      <p:ext uri="{BB962C8B-B14F-4D97-AF65-F5344CB8AC3E}">
        <p14:creationId xmlns:p14="http://schemas.microsoft.com/office/powerpoint/2010/main" val="2778605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16128" y="460271"/>
            <a:ext cx="8607338"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AR" dirty="0"/>
              <a:t>El archivo package.json</a:t>
            </a:r>
            <a:endParaRPr dirty="0"/>
          </a:p>
        </p:txBody>
      </p:sp>
      <p:sp>
        <p:nvSpPr>
          <p:cNvPr id="6" name="Rectangle 2">
            <a:extLst>
              <a:ext uri="{FF2B5EF4-FFF2-40B4-BE49-F238E27FC236}">
                <a16:creationId xmlns:a16="http://schemas.microsoft.com/office/drawing/2014/main" id="{28C51D99-D4C6-739C-A209-E433ABCA0CD0}"/>
              </a:ext>
            </a:extLst>
          </p:cNvPr>
          <p:cNvSpPr>
            <a:spLocks noChangeArrowheads="1"/>
          </p:cNvSpPr>
          <p:nvPr/>
        </p:nvSpPr>
        <p:spPr bwMode="auto">
          <a:xfrm>
            <a:off x="217232" y="1032971"/>
            <a:ext cx="8810640" cy="2841087"/>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AR" sz="1300" b="1" dirty="0">
                <a:solidFill>
                  <a:schemeClr val="dk2"/>
                </a:solidFill>
                <a:latin typeface="Montserrat"/>
              </a:rPr>
              <a:t>test:</a:t>
            </a:r>
            <a:r>
              <a:rPr lang="es-MX" altLang="es-AR" sz="1300" dirty="0">
                <a:solidFill>
                  <a:schemeClr val="dk2"/>
                </a:solidFill>
                <a:latin typeface="Montserrat"/>
              </a:rPr>
              <a:t> Define un comando para ejecutar pruebas. En el ejemplo imprime un mensaje de error y devuelve un código de salida 1, indicando que no hay pruebas especificadas. Este es un valor por defecto que suele reemplazarse con un comando de prueba real, como puede ser con Mocha o </a:t>
            </a:r>
            <a:r>
              <a:rPr lang="es-MX" altLang="es-AR" sz="1300" dirty="0" err="1">
                <a:solidFill>
                  <a:schemeClr val="dk2"/>
                </a:solidFill>
                <a:latin typeface="Montserrat"/>
              </a:rPr>
              <a:t>Jest</a:t>
            </a:r>
            <a:r>
              <a:rPr lang="es-MX" altLang="es-AR" sz="1300" dirty="0">
                <a:solidFill>
                  <a:schemeClr val="dk2"/>
                </a:solidFill>
                <a:latin typeface="Montserrat"/>
              </a:rPr>
              <a:t>. </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keywords</a:t>
            </a:r>
            <a:r>
              <a:rPr lang="es-MX" altLang="es-AR" sz="1300" b="1" dirty="0">
                <a:solidFill>
                  <a:schemeClr val="dk2"/>
                </a:solidFill>
                <a:latin typeface="Montserrat"/>
              </a:rPr>
              <a:t>:</a:t>
            </a:r>
            <a:r>
              <a:rPr lang="es-MX" altLang="es-AR" sz="1300" dirty="0">
                <a:solidFill>
                  <a:schemeClr val="dk2"/>
                </a:solidFill>
                <a:latin typeface="Montserrat"/>
              </a:rPr>
              <a:t> Es una lista de palabras clave que ayudan a identificar el proyecto en el registro de </a:t>
            </a:r>
            <a:r>
              <a:rPr lang="es-MX" altLang="es-AR" sz="1300" dirty="0" err="1">
                <a:solidFill>
                  <a:schemeClr val="dk2"/>
                </a:solidFill>
                <a:latin typeface="Montserrat"/>
              </a:rPr>
              <a:t>npm</a:t>
            </a:r>
            <a:r>
              <a:rPr lang="es-MX" altLang="es-AR" sz="1300" dirty="0">
                <a:solidFill>
                  <a:schemeClr val="dk2"/>
                </a:solidFill>
                <a:latin typeface="Montserrat"/>
              </a:rPr>
              <a:t>. En este ejemplo, está vacío, pero normalmente incluirías términos relacionados con el proyecto para mejorar la búsqueda.</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author</a:t>
            </a:r>
            <a:r>
              <a:rPr lang="es-MX" altLang="es-AR" sz="1300" b="1" dirty="0">
                <a:solidFill>
                  <a:schemeClr val="dk2"/>
                </a:solidFill>
                <a:latin typeface="Montserrat"/>
              </a:rPr>
              <a:t>:</a:t>
            </a:r>
            <a:r>
              <a:rPr lang="es-MX" altLang="es-AR" sz="1300" dirty="0">
                <a:solidFill>
                  <a:schemeClr val="dk2"/>
                </a:solidFill>
                <a:latin typeface="Montserrat"/>
              </a:rPr>
              <a:t> Especifica el autor del proyecto. </a:t>
            </a:r>
          </a:p>
          <a:p>
            <a:pPr marL="0" marR="0" lvl="0" indent="0" algn="l" defTabSz="914400" rtl="0" eaLnBrk="0" fontAlgn="base" latinLnBrk="0" hangingPunct="0">
              <a:lnSpc>
                <a:spcPct val="100000"/>
              </a:lnSpc>
              <a:spcBef>
                <a:spcPct val="0"/>
              </a:spcBef>
              <a:spcAft>
                <a:spcPct val="0"/>
              </a:spcAft>
              <a:buClrTx/>
              <a:buSzTx/>
              <a:tabLst/>
            </a:pPr>
            <a:endParaRPr lang="es-MX" altLang="es-AR" sz="1300" dirty="0">
              <a:solidFill>
                <a:schemeClr val="dk2"/>
              </a:solidFill>
              <a:latin typeface="Montserrat"/>
            </a:endParaRPr>
          </a:p>
          <a:p>
            <a:pPr marL="0" marR="0" lvl="0" indent="0" algn="l" defTabSz="914400" rtl="0" eaLnBrk="0" fontAlgn="base" latinLnBrk="0" hangingPunct="0">
              <a:lnSpc>
                <a:spcPct val="100000"/>
              </a:lnSpc>
              <a:spcBef>
                <a:spcPct val="0"/>
              </a:spcBef>
              <a:spcAft>
                <a:spcPct val="0"/>
              </a:spcAft>
              <a:buClrTx/>
              <a:buSzTx/>
              <a:tabLst/>
            </a:pPr>
            <a:r>
              <a:rPr lang="es-MX" altLang="es-AR" sz="1300" b="1" dirty="0" err="1">
                <a:solidFill>
                  <a:schemeClr val="dk2"/>
                </a:solidFill>
                <a:latin typeface="Montserrat"/>
              </a:rPr>
              <a:t>license</a:t>
            </a:r>
            <a:r>
              <a:rPr lang="es-MX" altLang="es-AR" sz="1300" b="1" dirty="0">
                <a:solidFill>
                  <a:schemeClr val="dk2"/>
                </a:solidFill>
                <a:latin typeface="Montserrat"/>
              </a:rPr>
              <a:t>:</a:t>
            </a:r>
            <a:r>
              <a:rPr lang="es-MX" altLang="es-AR" sz="1300" dirty="0">
                <a:solidFill>
                  <a:schemeClr val="dk2"/>
                </a:solidFill>
                <a:latin typeface="Montserrat"/>
              </a:rPr>
              <a:t> Define la licencia bajo la cual se distribuye el proyecto. "ISC" es una licencia de software libre y permisiva. Es importante especificar una licencia para que otros sepan cómo pueden utilizar el código creado.</a:t>
            </a:r>
            <a:endParaRPr lang="es-AR" altLang="es-AR" sz="1300" dirty="0">
              <a:solidFill>
                <a:schemeClr val="dk2"/>
              </a:solidFill>
              <a:latin typeface="Montserrat"/>
            </a:endParaRPr>
          </a:p>
        </p:txBody>
      </p:sp>
    </p:spTree>
    <p:extLst>
      <p:ext uri="{BB962C8B-B14F-4D97-AF65-F5344CB8AC3E}">
        <p14:creationId xmlns:p14="http://schemas.microsoft.com/office/powerpoint/2010/main" val="44931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5"/>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04" name="Google Shape;504;p15"/>
          <p:cNvPicPr preferRelativeResize="0"/>
          <p:nvPr/>
        </p:nvPicPr>
        <p:blipFill rotWithShape="1">
          <a:blip r:embed="rId3">
            <a:alphaModFix/>
          </a:blip>
          <a:srcRect/>
          <a:stretch/>
        </p:blipFill>
        <p:spPr>
          <a:xfrm>
            <a:off x="8155184" y="33946"/>
            <a:ext cx="876878" cy="399275"/>
          </a:xfrm>
          <a:prstGeom prst="rect">
            <a:avLst/>
          </a:prstGeom>
          <a:noFill/>
          <a:ln>
            <a:noFill/>
          </a:ln>
        </p:spPr>
      </p:pic>
      <p:pic>
        <p:nvPicPr>
          <p:cNvPr id="505" name="Google Shape;505;p15"/>
          <p:cNvPicPr preferRelativeResize="0"/>
          <p:nvPr/>
        </p:nvPicPr>
        <p:blipFill rotWithShape="1">
          <a:blip r:embed="rId4">
            <a:alphaModFix/>
          </a:blip>
          <a:srcRect/>
          <a:stretch/>
        </p:blipFill>
        <p:spPr>
          <a:xfrm>
            <a:off x="7910675" y="4073938"/>
            <a:ext cx="1233324" cy="1069561"/>
          </a:xfrm>
          <a:prstGeom prst="rect">
            <a:avLst/>
          </a:prstGeom>
          <a:noFill/>
          <a:ln>
            <a:noFill/>
          </a:ln>
        </p:spPr>
      </p:pic>
      <p:pic>
        <p:nvPicPr>
          <p:cNvPr id="506" name="Google Shape;506;p15"/>
          <p:cNvPicPr preferRelativeResize="0"/>
          <p:nvPr/>
        </p:nvPicPr>
        <p:blipFill rotWithShape="1">
          <a:blip r:embed="rId5">
            <a:alphaModFix/>
          </a:blip>
          <a:srcRect/>
          <a:stretch/>
        </p:blipFill>
        <p:spPr>
          <a:xfrm>
            <a:off x="0" y="4264237"/>
            <a:ext cx="1163079" cy="792598"/>
          </a:xfrm>
          <a:prstGeom prst="rect">
            <a:avLst/>
          </a:prstGeom>
          <a:noFill/>
          <a:ln>
            <a:noFill/>
          </a:ln>
        </p:spPr>
      </p:pic>
      <p:sp>
        <p:nvSpPr>
          <p:cNvPr id="507" name="Google Shape;507;p15"/>
          <p:cNvSpPr txBox="1">
            <a:spLocks noGrp="1"/>
          </p:cNvSpPr>
          <p:nvPr>
            <p:ph type="title"/>
          </p:nvPr>
        </p:nvSpPr>
        <p:spPr>
          <a:xfrm>
            <a:off x="563275" y="1592555"/>
            <a:ext cx="24777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b="1">
                <a:solidFill>
                  <a:srgbClr val="414141"/>
                </a:solidFill>
                <a:latin typeface="Montserrat"/>
                <a:ea typeface="Montserrat"/>
                <a:cs typeface="Montserrat"/>
                <a:sym typeface="Montserrat"/>
              </a:rPr>
              <a:t>¡Ahora sí!</a:t>
            </a:r>
            <a:endParaRPr sz="4000">
              <a:latin typeface="Montserrat"/>
              <a:ea typeface="Montserrat"/>
              <a:cs typeface="Montserrat"/>
              <a:sym typeface="Montserrat"/>
            </a:endParaRPr>
          </a:p>
        </p:txBody>
      </p:sp>
      <p:sp>
        <p:nvSpPr>
          <p:cNvPr id="508" name="Google Shape;508;p15"/>
          <p:cNvSpPr txBox="1"/>
          <p:nvPr/>
        </p:nvSpPr>
        <p:spPr>
          <a:xfrm>
            <a:off x="575975" y="2539974"/>
            <a:ext cx="6352500" cy="615600"/>
          </a:xfrm>
          <a:prstGeom prst="rect">
            <a:avLst/>
          </a:prstGeom>
          <a:solidFill>
            <a:srgbClr val="E15BBA"/>
          </a:solidFill>
          <a:ln>
            <a:noFill/>
          </a:ln>
        </p:spPr>
        <p:txBody>
          <a:bodyPr spcFirstLastPara="1" wrap="square" lIns="0" tIns="0" rIns="0" bIns="0" anchor="t" anchorCtr="0">
            <a:spAutoFit/>
          </a:bodyPr>
          <a:lstStyle/>
          <a:p>
            <a:pPr marL="0" lvl="0" indent="0" algn="l" rtl="0">
              <a:lnSpc>
                <a:spcPct val="116000"/>
              </a:lnSpc>
              <a:spcBef>
                <a:spcPts val="0"/>
              </a:spcBef>
              <a:spcAft>
                <a:spcPts val="0"/>
              </a:spcAft>
              <a:buNone/>
            </a:pPr>
            <a:r>
              <a:rPr lang="en-US" sz="4000" b="1">
                <a:solidFill>
                  <a:srgbClr val="F9F9F9"/>
                </a:solidFill>
                <a:latin typeface="Montserrat"/>
                <a:ea typeface="Montserrat"/>
                <a:cs typeface="Montserrat"/>
                <a:sym typeface="Montserrat"/>
              </a:rPr>
              <a:t>A crear un servidor web</a:t>
            </a:r>
            <a:endParaRPr sz="4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effdb328ac_0_0"/>
          <p:cNvSpPr txBox="1">
            <a:spLocks noGrp="1"/>
          </p:cNvSpPr>
          <p:nvPr>
            <p:ph type="title"/>
          </p:nvPr>
        </p:nvSpPr>
        <p:spPr>
          <a:xfrm>
            <a:off x="431700" y="631505"/>
            <a:ext cx="70029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b="1">
                <a:solidFill>
                  <a:srgbClr val="FFFFFF"/>
                </a:solidFill>
                <a:latin typeface="Calibri"/>
                <a:ea typeface="Calibri"/>
                <a:cs typeface="Calibri"/>
                <a:sym typeface="Calibri"/>
              </a:rPr>
              <a:t>¿Qué es un Servidor Web?</a:t>
            </a:r>
            <a:endParaRPr sz="4000">
              <a:latin typeface="Calibri"/>
              <a:ea typeface="Calibri"/>
              <a:cs typeface="Calibri"/>
              <a:sym typeface="Calibri"/>
            </a:endParaRPr>
          </a:p>
        </p:txBody>
      </p:sp>
      <p:sp>
        <p:nvSpPr>
          <p:cNvPr id="514" name="Google Shape;514;g1effdb328ac_0_0"/>
          <p:cNvSpPr txBox="1"/>
          <p:nvPr/>
        </p:nvSpPr>
        <p:spPr>
          <a:xfrm>
            <a:off x="431700" y="1253500"/>
            <a:ext cx="8280600" cy="3023100"/>
          </a:xfrm>
          <a:prstGeom prst="rect">
            <a:avLst/>
          </a:prstGeom>
          <a:noFill/>
          <a:ln>
            <a:noFill/>
          </a:ln>
        </p:spPr>
        <p:txBody>
          <a:bodyPr spcFirstLastPara="1" wrap="square" lIns="0" tIns="41275" rIns="0" bIns="0" anchor="ctr" anchorCtr="0">
            <a:normAutofit/>
          </a:bodyPr>
          <a:lstStyle/>
          <a:p>
            <a:pPr marL="12700" marR="110488" lvl="0" indent="0" algn="l" rtl="0">
              <a:spcBef>
                <a:spcPts val="0"/>
              </a:spcBef>
              <a:spcAft>
                <a:spcPts val="0"/>
              </a:spcAft>
              <a:buSzPts val="1100"/>
              <a:buNone/>
            </a:pPr>
            <a:r>
              <a:rPr lang="en-US" sz="1700">
                <a:solidFill>
                  <a:srgbClr val="595959"/>
                </a:solidFill>
                <a:latin typeface="Montserrat"/>
                <a:ea typeface="Montserrat"/>
                <a:cs typeface="Montserrat"/>
                <a:sym typeface="Montserrat"/>
              </a:rPr>
              <a:t>Un servidor de </a:t>
            </a:r>
            <a:r>
              <a:rPr lang="en-US" sz="1700" b="1">
                <a:solidFill>
                  <a:srgbClr val="595959"/>
                </a:solidFill>
                <a:latin typeface="Montserrat"/>
                <a:ea typeface="Montserrat"/>
                <a:cs typeface="Montserrat"/>
                <a:sym typeface="Montserrat"/>
              </a:rPr>
              <a:t>software</a:t>
            </a:r>
            <a:r>
              <a:rPr lang="en-US" sz="1700">
                <a:solidFill>
                  <a:srgbClr val="595959"/>
                </a:solidFill>
                <a:latin typeface="Montserrat"/>
                <a:ea typeface="Montserrat"/>
                <a:cs typeface="Montserrat"/>
                <a:sym typeface="Montserrat"/>
              </a:rPr>
              <a:t>  en términos generales, se refiere a cualquier programa o aplicación que proporciona servicios o recursos a otros dispositivos o programas en una red (ftp, mysql, tomcat). </a:t>
            </a:r>
            <a:endParaRPr sz="1700">
              <a:solidFill>
                <a:srgbClr val="595959"/>
              </a:solidFill>
              <a:latin typeface="Montserrat"/>
              <a:ea typeface="Montserrat"/>
              <a:cs typeface="Montserrat"/>
              <a:sym typeface="Montserrat"/>
            </a:endParaRPr>
          </a:p>
          <a:p>
            <a:pPr marL="12700" marR="110488" lvl="0" indent="0" algn="l" rtl="0">
              <a:spcBef>
                <a:spcPts val="1000"/>
              </a:spcBef>
              <a:spcAft>
                <a:spcPts val="0"/>
              </a:spcAft>
              <a:buClr>
                <a:schemeClr val="dk1"/>
              </a:buClr>
              <a:buSzPts val="1100"/>
              <a:buFont typeface="Arial"/>
              <a:buNone/>
            </a:pPr>
            <a:r>
              <a:rPr lang="en-US" sz="1700">
                <a:solidFill>
                  <a:srgbClr val="595959"/>
                </a:solidFill>
                <a:latin typeface="Montserrat"/>
                <a:ea typeface="Montserrat"/>
                <a:cs typeface="Montserrat"/>
                <a:sym typeface="Montserrat"/>
              </a:rPr>
              <a:t>Específicamente un </a:t>
            </a:r>
            <a:r>
              <a:rPr lang="en-US" sz="1700" b="1">
                <a:solidFill>
                  <a:srgbClr val="E15BBA"/>
                </a:solidFill>
                <a:latin typeface="Montserrat"/>
                <a:ea typeface="Montserrat"/>
                <a:cs typeface="Montserrat"/>
                <a:sym typeface="Montserrat"/>
              </a:rPr>
              <a:t>Servidor Web HTTP, </a:t>
            </a:r>
            <a:r>
              <a:rPr lang="en-US" sz="1700">
                <a:solidFill>
                  <a:srgbClr val="595959"/>
                </a:solidFill>
                <a:latin typeface="Montserrat"/>
                <a:ea typeface="Montserrat"/>
                <a:cs typeface="Montserrat"/>
                <a:sym typeface="Montserrat"/>
              </a:rPr>
              <a:t>es un servidor de software controla cómo los usuarios de la web </a:t>
            </a:r>
            <a:r>
              <a:rPr lang="en-US" sz="1700">
                <a:solidFill>
                  <a:schemeClr val="lt2"/>
                </a:solidFill>
                <a:highlight>
                  <a:srgbClr val="7685E6"/>
                </a:highlight>
                <a:latin typeface="Montserrat"/>
                <a:ea typeface="Montserrat"/>
                <a:cs typeface="Montserrat"/>
                <a:sym typeface="Montserrat"/>
              </a:rPr>
              <a:t>obtienen</a:t>
            </a:r>
            <a:r>
              <a:rPr lang="en-US" sz="1700">
                <a:solidFill>
                  <a:srgbClr val="595959"/>
                </a:solidFill>
                <a:latin typeface="Montserrat"/>
                <a:ea typeface="Montserrat"/>
                <a:cs typeface="Montserrat"/>
                <a:sym typeface="Montserrat"/>
              </a:rPr>
              <a:t> acceso a los archivos </a:t>
            </a:r>
            <a:r>
              <a:rPr lang="en-US" sz="1700" u="sng">
                <a:solidFill>
                  <a:srgbClr val="595959"/>
                </a:solidFill>
                <a:latin typeface="Montserrat"/>
                <a:ea typeface="Montserrat"/>
                <a:cs typeface="Montserrat"/>
                <a:sym typeface="Montserrat"/>
              </a:rPr>
              <a:t>alojados en un servidor de hardware</a:t>
            </a:r>
            <a:r>
              <a:rPr lang="en-US" sz="1700">
                <a:solidFill>
                  <a:srgbClr val="595959"/>
                </a:solidFill>
                <a:latin typeface="Montserrat"/>
                <a:ea typeface="Montserrat"/>
                <a:cs typeface="Montserrat"/>
                <a:sym typeface="Montserrat"/>
              </a:rPr>
              <a:t> (una pc).</a:t>
            </a:r>
            <a:endParaRPr sz="1700">
              <a:solidFill>
                <a:srgbClr val="595959"/>
              </a:solidFill>
              <a:latin typeface="Montserrat"/>
              <a:ea typeface="Montserrat"/>
              <a:cs typeface="Montserrat"/>
              <a:sym typeface="Montserrat"/>
            </a:endParaRPr>
          </a:p>
          <a:p>
            <a:pPr marL="12700" marR="110488" lvl="0" indent="0" algn="l" rtl="0">
              <a:spcBef>
                <a:spcPts val="1000"/>
              </a:spcBef>
              <a:spcAft>
                <a:spcPts val="0"/>
              </a:spcAft>
              <a:buClr>
                <a:schemeClr val="dk1"/>
              </a:buClr>
              <a:buSzPts val="1100"/>
              <a:buFont typeface="Arial"/>
              <a:buNone/>
            </a:pPr>
            <a:r>
              <a:rPr lang="en-US" sz="1700">
                <a:solidFill>
                  <a:srgbClr val="595959"/>
                </a:solidFill>
                <a:latin typeface="Montserrat"/>
                <a:ea typeface="Montserrat"/>
                <a:cs typeface="Montserrat"/>
                <a:sym typeface="Montserrat"/>
              </a:rPr>
              <a:t>Son </a:t>
            </a:r>
            <a:r>
              <a:rPr lang="en-US" sz="1700" b="1">
                <a:solidFill>
                  <a:srgbClr val="7685E6"/>
                </a:solidFill>
                <a:latin typeface="Montserrat"/>
                <a:ea typeface="Montserrat"/>
                <a:cs typeface="Montserrat"/>
                <a:sym typeface="Montserrat"/>
              </a:rPr>
              <a:t>capaces de comprender urls</a:t>
            </a:r>
            <a:r>
              <a:rPr lang="en-US" sz="1700">
                <a:solidFill>
                  <a:srgbClr val="595959"/>
                </a:solidFill>
                <a:latin typeface="Montserrat"/>
                <a:ea typeface="Montserrat"/>
                <a:cs typeface="Montserrat"/>
                <a:sym typeface="Montserrat"/>
              </a:rPr>
              <a:t> o solicitudes a través de ellas y </a:t>
            </a:r>
            <a:r>
              <a:rPr lang="en-US" sz="1700">
                <a:solidFill>
                  <a:schemeClr val="lt2"/>
                </a:solidFill>
                <a:highlight>
                  <a:srgbClr val="E15BBA"/>
                </a:highlight>
                <a:latin typeface="Montserrat"/>
                <a:ea typeface="Montserrat"/>
                <a:cs typeface="Montserrat"/>
                <a:sym typeface="Montserrat"/>
              </a:rPr>
              <a:t>dar una respuesta</a:t>
            </a:r>
            <a:r>
              <a:rPr lang="en-US" sz="1700">
                <a:solidFill>
                  <a:srgbClr val="595959"/>
                </a:solidFill>
                <a:latin typeface="Montserrat"/>
                <a:ea typeface="Montserrat"/>
                <a:cs typeface="Montserrat"/>
                <a:sym typeface="Montserrat"/>
              </a:rPr>
              <a:t> atendiendo dicha solicitud. </a:t>
            </a:r>
            <a:endParaRPr sz="1700">
              <a:solidFill>
                <a:srgbClr val="595959"/>
              </a:solidFill>
              <a:latin typeface="Montserrat"/>
              <a:ea typeface="Montserrat"/>
              <a:cs typeface="Montserrat"/>
              <a:sym typeface="Montserrat"/>
            </a:endParaRPr>
          </a:p>
          <a:p>
            <a:pPr marL="12700" marR="110488" lvl="0" indent="0" algn="l" rtl="0">
              <a:spcBef>
                <a:spcPts val="1000"/>
              </a:spcBef>
              <a:spcAft>
                <a:spcPts val="1000"/>
              </a:spcAft>
              <a:buSzPts val="1100"/>
              <a:buNone/>
            </a:pPr>
            <a:r>
              <a:rPr lang="en-US" sz="1700" b="1">
                <a:solidFill>
                  <a:srgbClr val="595959"/>
                </a:solidFill>
                <a:latin typeface="Montserrat"/>
                <a:ea typeface="Montserrat"/>
                <a:cs typeface="Montserrat"/>
                <a:sym typeface="Montserrat"/>
              </a:rPr>
              <a:t>Existen servidores estáticos y dinámicos.</a:t>
            </a:r>
            <a:endParaRPr sz="1700" b="1">
              <a:solidFill>
                <a:srgbClr val="595959"/>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7"/>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595959"/>
                </a:solidFill>
                <a:latin typeface="Montserrat"/>
                <a:ea typeface="Montserrat"/>
                <a:cs typeface="Montserrat"/>
                <a:sym typeface="Montserrat"/>
              </a:rPr>
              <a:t>Tipos de servidores WEB</a:t>
            </a:r>
            <a:endParaRPr b="1">
              <a:solidFill>
                <a:srgbClr val="595959"/>
              </a:solidFill>
              <a:latin typeface="Montserrat"/>
              <a:ea typeface="Montserrat"/>
              <a:cs typeface="Montserrat"/>
              <a:sym typeface="Montserrat"/>
            </a:endParaRPr>
          </a:p>
        </p:txBody>
      </p:sp>
      <p:grpSp>
        <p:nvGrpSpPr>
          <p:cNvPr id="520" name="Google Shape;520;p17"/>
          <p:cNvGrpSpPr/>
          <p:nvPr/>
        </p:nvGrpSpPr>
        <p:grpSpPr>
          <a:xfrm>
            <a:off x="4605587" y="1294253"/>
            <a:ext cx="3895474" cy="3085247"/>
            <a:chOff x="4605587" y="1294253"/>
            <a:chExt cx="3895474" cy="3085247"/>
          </a:xfrm>
        </p:grpSpPr>
        <p:sp>
          <p:nvSpPr>
            <p:cNvPr id="521" name="Google Shape;521;p17"/>
            <p:cNvSpPr/>
            <p:nvPr/>
          </p:nvSpPr>
          <p:spPr>
            <a:xfrm>
              <a:off x="4705666" y="1511205"/>
              <a:ext cx="3795395" cy="2868295"/>
            </a:xfrm>
            <a:custGeom>
              <a:avLst/>
              <a:gdLst/>
              <a:ahLst/>
              <a:cxnLst/>
              <a:rect l="l" t="t" r="r" b="b"/>
              <a:pathLst>
                <a:path w="3795395" h="2868295" extrusionOk="0">
                  <a:moveTo>
                    <a:pt x="3795299" y="2867999"/>
                  </a:moveTo>
                  <a:lnTo>
                    <a:pt x="0" y="2867999"/>
                  </a:lnTo>
                  <a:lnTo>
                    <a:pt x="0" y="0"/>
                  </a:lnTo>
                  <a:lnTo>
                    <a:pt x="3795299" y="0"/>
                  </a:lnTo>
                  <a:lnTo>
                    <a:pt x="3795299" y="2867999"/>
                  </a:lnTo>
                  <a:close/>
                </a:path>
              </a:pathLst>
            </a:custGeom>
            <a:solidFill>
              <a:srgbClr val="E15BBA"/>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17"/>
            <p:cNvSpPr/>
            <p:nvPr/>
          </p:nvSpPr>
          <p:spPr>
            <a:xfrm>
              <a:off x="4705666" y="1511205"/>
              <a:ext cx="3795395" cy="2868295"/>
            </a:xfrm>
            <a:custGeom>
              <a:avLst/>
              <a:gdLst/>
              <a:ahLst/>
              <a:cxnLst/>
              <a:rect l="l" t="t" r="r" b="b"/>
              <a:pathLst>
                <a:path w="3795395" h="2868295" extrusionOk="0">
                  <a:moveTo>
                    <a:pt x="0" y="0"/>
                  </a:moveTo>
                  <a:lnTo>
                    <a:pt x="3795299" y="0"/>
                  </a:lnTo>
                  <a:lnTo>
                    <a:pt x="3795299" y="2867999"/>
                  </a:lnTo>
                  <a:lnTo>
                    <a:pt x="0" y="2867999"/>
                  </a:lnTo>
                  <a:lnTo>
                    <a:pt x="0" y="0"/>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3" name="Google Shape;523;p17"/>
            <p:cNvSpPr/>
            <p:nvPr/>
          </p:nvSpPr>
          <p:spPr>
            <a:xfrm>
              <a:off x="4605587" y="1294253"/>
              <a:ext cx="3795395" cy="3011170"/>
            </a:xfrm>
            <a:custGeom>
              <a:avLst/>
              <a:gdLst/>
              <a:ahLst/>
              <a:cxnLst/>
              <a:rect l="l" t="t" r="r" b="b"/>
              <a:pathLst>
                <a:path w="3795395" h="3011170" extrusionOk="0">
                  <a:moveTo>
                    <a:pt x="3795299" y="3011100"/>
                  </a:moveTo>
                  <a:lnTo>
                    <a:pt x="0" y="3011100"/>
                  </a:lnTo>
                  <a:lnTo>
                    <a:pt x="0" y="0"/>
                  </a:lnTo>
                  <a:lnTo>
                    <a:pt x="3795299" y="0"/>
                  </a:lnTo>
                  <a:lnTo>
                    <a:pt x="3795299" y="3011100"/>
                  </a:lnTo>
                  <a:close/>
                </a:path>
              </a:pathLst>
            </a:custGeom>
            <a:solidFill>
              <a:srgbClr val="7685E6"/>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4" name="Google Shape;524;p17"/>
            <p:cNvSpPr/>
            <p:nvPr/>
          </p:nvSpPr>
          <p:spPr>
            <a:xfrm>
              <a:off x="4691312" y="1379800"/>
              <a:ext cx="866140" cy="213360"/>
            </a:xfrm>
            <a:custGeom>
              <a:avLst/>
              <a:gdLst/>
              <a:ahLst/>
              <a:cxnLst/>
              <a:rect l="l" t="t" r="r" b="b"/>
              <a:pathLst>
                <a:path w="866139" h="213359" extrusionOk="0">
                  <a:moveTo>
                    <a:pt x="865757" y="213359"/>
                  </a:moveTo>
                  <a:lnTo>
                    <a:pt x="0" y="213359"/>
                  </a:lnTo>
                  <a:lnTo>
                    <a:pt x="0" y="0"/>
                  </a:lnTo>
                  <a:lnTo>
                    <a:pt x="865757" y="0"/>
                  </a:lnTo>
                  <a:lnTo>
                    <a:pt x="865757" y="213359"/>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525" name="Google Shape;525;p17"/>
          <p:cNvSpPr txBox="1"/>
          <p:nvPr/>
        </p:nvSpPr>
        <p:spPr>
          <a:xfrm>
            <a:off x="4605575" y="1294250"/>
            <a:ext cx="3792900" cy="2800200"/>
          </a:xfrm>
          <a:prstGeom prst="rect">
            <a:avLst/>
          </a:prstGeom>
          <a:noFill/>
          <a:ln>
            <a:noFill/>
          </a:ln>
        </p:spPr>
        <p:txBody>
          <a:bodyPr spcFirstLastPara="1" wrap="square" lIns="0" tIns="78100" rIns="0" bIns="0" anchor="t" anchorCtr="0">
            <a:spAutoFit/>
          </a:bodyPr>
          <a:lstStyle/>
          <a:p>
            <a:pPr marL="85725" lvl="0" indent="0" algn="l" rtl="0">
              <a:lnSpc>
                <a:spcPct val="100000"/>
              </a:lnSpc>
              <a:spcBef>
                <a:spcPts val="0"/>
              </a:spcBef>
              <a:spcAft>
                <a:spcPts val="0"/>
              </a:spcAft>
              <a:buNone/>
            </a:pPr>
            <a:r>
              <a:rPr lang="en-US" sz="1400">
                <a:solidFill>
                  <a:srgbClr val="595959"/>
                </a:solidFill>
                <a:highlight>
                  <a:srgbClr val="F8C823"/>
                </a:highlight>
                <a:latin typeface="Montserrat"/>
                <a:ea typeface="Montserrat"/>
                <a:cs typeface="Montserrat"/>
                <a:sym typeface="Montserrat"/>
              </a:rPr>
              <a:t>Dinámico</a:t>
            </a:r>
            <a:endParaRPr sz="1400">
              <a:highlight>
                <a:srgbClr val="F8C823"/>
              </a:highlight>
              <a:latin typeface="Montserrat"/>
              <a:ea typeface="Montserrat"/>
              <a:cs typeface="Montserrat"/>
              <a:sym typeface="Montserrat"/>
            </a:endParaRPr>
          </a:p>
          <a:p>
            <a:pPr marL="85725" marR="449580" lvl="0" indent="0" algn="l" rtl="0">
              <a:lnSpc>
                <a:spcPct val="114999"/>
              </a:lnSpc>
              <a:spcBef>
                <a:spcPts val="1200"/>
              </a:spcBef>
              <a:spcAft>
                <a:spcPts val="0"/>
              </a:spcAft>
              <a:buNone/>
            </a:pPr>
            <a:r>
              <a:rPr lang="en-US" sz="1400">
                <a:solidFill>
                  <a:srgbClr val="F9F9F9"/>
                </a:solidFill>
                <a:latin typeface="Montserrat"/>
                <a:ea typeface="Montserrat"/>
                <a:cs typeface="Montserrat"/>
                <a:sym typeface="Montserrat"/>
              </a:rPr>
              <a:t>Consiste en un servidor web estático con software adicional, como una aplicación de servidor y una base de datos.</a:t>
            </a:r>
            <a:endParaRPr sz="1400">
              <a:latin typeface="Montserrat"/>
              <a:ea typeface="Montserrat"/>
              <a:cs typeface="Montserrat"/>
              <a:sym typeface="Montserrat"/>
            </a:endParaRPr>
          </a:p>
          <a:p>
            <a:pPr marL="85725" marR="289560" lvl="0" indent="0" algn="l" rtl="0">
              <a:lnSpc>
                <a:spcPct val="114999"/>
              </a:lnSpc>
              <a:spcBef>
                <a:spcPts val="1200"/>
              </a:spcBef>
              <a:spcAft>
                <a:spcPts val="0"/>
              </a:spcAft>
              <a:buNone/>
            </a:pPr>
            <a:r>
              <a:rPr lang="en-US" sz="1400">
                <a:solidFill>
                  <a:srgbClr val="F9F9F9"/>
                </a:solidFill>
                <a:latin typeface="Montserrat"/>
                <a:ea typeface="Montserrat"/>
                <a:cs typeface="Montserrat"/>
                <a:sym typeface="Montserrat"/>
              </a:rPr>
              <a:t>Se le dice </a:t>
            </a:r>
            <a:r>
              <a:rPr lang="en-US">
                <a:solidFill>
                  <a:srgbClr val="F9F9F9"/>
                </a:solidFill>
                <a:latin typeface="Montserrat"/>
                <a:ea typeface="Montserrat"/>
                <a:cs typeface="Montserrat"/>
                <a:sym typeface="Montserrat"/>
              </a:rPr>
              <a:t>“dinámico”</a:t>
            </a:r>
            <a:r>
              <a:rPr lang="en-US" sz="1400">
                <a:solidFill>
                  <a:srgbClr val="F9F9F9"/>
                </a:solidFill>
                <a:latin typeface="Montserrat"/>
                <a:ea typeface="Montserrat"/>
                <a:cs typeface="Montserrat"/>
                <a:sym typeface="Montserrat"/>
              </a:rPr>
              <a:t> a este servidor porque la aplicación actualiza los archivos alojados, antes de enviar el contenido a tu navegador mediante el servidor HTTP.</a:t>
            </a:r>
            <a:endParaRPr sz="1400">
              <a:latin typeface="Montserrat"/>
              <a:ea typeface="Montserrat"/>
              <a:cs typeface="Montserrat"/>
              <a:sym typeface="Montserrat"/>
            </a:endParaRPr>
          </a:p>
        </p:txBody>
      </p:sp>
      <p:grpSp>
        <p:nvGrpSpPr>
          <p:cNvPr id="526" name="Google Shape;526;p17"/>
          <p:cNvGrpSpPr/>
          <p:nvPr/>
        </p:nvGrpSpPr>
        <p:grpSpPr>
          <a:xfrm>
            <a:off x="643037" y="1290925"/>
            <a:ext cx="3738410" cy="3088516"/>
            <a:chOff x="643037" y="1290925"/>
            <a:chExt cx="3738410" cy="3088516"/>
          </a:xfrm>
        </p:grpSpPr>
        <p:sp>
          <p:nvSpPr>
            <p:cNvPr id="527" name="Google Shape;527;p17"/>
            <p:cNvSpPr/>
            <p:nvPr/>
          </p:nvSpPr>
          <p:spPr>
            <a:xfrm>
              <a:off x="739087" y="1510511"/>
              <a:ext cx="3642360" cy="2868930"/>
            </a:xfrm>
            <a:custGeom>
              <a:avLst/>
              <a:gdLst/>
              <a:ahLst/>
              <a:cxnLst/>
              <a:rect l="l" t="t" r="r" b="b"/>
              <a:pathLst>
                <a:path w="3642360" h="2868929" extrusionOk="0">
                  <a:moveTo>
                    <a:pt x="3642299" y="2868599"/>
                  </a:moveTo>
                  <a:lnTo>
                    <a:pt x="0" y="2868599"/>
                  </a:lnTo>
                  <a:lnTo>
                    <a:pt x="0" y="0"/>
                  </a:lnTo>
                  <a:lnTo>
                    <a:pt x="3642299" y="0"/>
                  </a:lnTo>
                  <a:lnTo>
                    <a:pt x="3642299" y="2868599"/>
                  </a:lnTo>
                  <a:close/>
                </a:path>
              </a:pathLst>
            </a:custGeom>
            <a:solidFill>
              <a:srgbClr val="4285F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8" name="Google Shape;528;p17"/>
            <p:cNvSpPr/>
            <p:nvPr/>
          </p:nvSpPr>
          <p:spPr>
            <a:xfrm>
              <a:off x="739087" y="1510511"/>
              <a:ext cx="3642360" cy="2868930"/>
            </a:xfrm>
            <a:custGeom>
              <a:avLst/>
              <a:gdLst/>
              <a:ahLst/>
              <a:cxnLst/>
              <a:rect l="l" t="t" r="r" b="b"/>
              <a:pathLst>
                <a:path w="3642360" h="2868929" extrusionOk="0">
                  <a:moveTo>
                    <a:pt x="0" y="0"/>
                  </a:moveTo>
                  <a:lnTo>
                    <a:pt x="3642299" y="0"/>
                  </a:lnTo>
                  <a:lnTo>
                    <a:pt x="3642299" y="2868599"/>
                  </a:lnTo>
                  <a:lnTo>
                    <a:pt x="0" y="2868599"/>
                  </a:lnTo>
                  <a:lnTo>
                    <a:pt x="0" y="0"/>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9" name="Google Shape;529;p17"/>
            <p:cNvSpPr/>
            <p:nvPr/>
          </p:nvSpPr>
          <p:spPr>
            <a:xfrm>
              <a:off x="643037" y="1290925"/>
              <a:ext cx="3642360" cy="3011805"/>
            </a:xfrm>
            <a:custGeom>
              <a:avLst/>
              <a:gdLst/>
              <a:ahLst/>
              <a:cxnLst/>
              <a:rect l="l" t="t" r="r" b="b"/>
              <a:pathLst>
                <a:path w="3642360" h="3011804" extrusionOk="0">
                  <a:moveTo>
                    <a:pt x="3642299" y="3011699"/>
                  </a:moveTo>
                  <a:lnTo>
                    <a:pt x="0" y="3011699"/>
                  </a:lnTo>
                  <a:lnTo>
                    <a:pt x="0" y="0"/>
                  </a:lnTo>
                  <a:lnTo>
                    <a:pt x="3642299" y="0"/>
                  </a:lnTo>
                  <a:lnTo>
                    <a:pt x="3642299" y="3011699"/>
                  </a:lnTo>
                  <a:close/>
                </a:path>
              </a:pathLst>
            </a:custGeom>
            <a:solidFill>
              <a:srgbClr val="E15BBA"/>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530" name="Google Shape;530;p17"/>
          <p:cNvSpPr txBox="1"/>
          <p:nvPr/>
        </p:nvSpPr>
        <p:spPr>
          <a:xfrm>
            <a:off x="728791" y="1376649"/>
            <a:ext cx="723900" cy="215400"/>
          </a:xfrm>
          <a:prstGeom prst="rect">
            <a:avLst/>
          </a:prstGeom>
          <a:solidFill>
            <a:srgbClr val="F7C823"/>
          </a:solidFill>
          <a:ln>
            <a:noFill/>
          </a:ln>
        </p:spPr>
        <p:txBody>
          <a:bodyPr spcFirstLastPara="1" wrap="square" lIns="0" tIns="0" rIns="0" bIns="0" anchor="t" anchorCtr="0">
            <a:spAutoFit/>
          </a:bodyPr>
          <a:lstStyle/>
          <a:p>
            <a:pPr marL="0" lvl="0" indent="0" algn="l" rtl="0">
              <a:lnSpc>
                <a:spcPct val="116071"/>
              </a:lnSpc>
              <a:spcBef>
                <a:spcPts val="0"/>
              </a:spcBef>
              <a:spcAft>
                <a:spcPts val="0"/>
              </a:spcAft>
              <a:buNone/>
            </a:pPr>
            <a:endParaRPr sz="1400">
              <a:latin typeface="Calibri"/>
              <a:ea typeface="Calibri"/>
              <a:cs typeface="Calibri"/>
              <a:sym typeface="Calibri"/>
            </a:endParaRPr>
          </a:p>
        </p:txBody>
      </p:sp>
      <p:sp>
        <p:nvSpPr>
          <p:cNvPr id="531" name="Google Shape;531;p17"/>
          <p:cNvSpPr txBox="1"/>
          <p:nvPr/>
        </p:nvSpPr>
        <p:spPr>
          <a:xfrm>
            <a:off x="643013" y="1376650"/>
            <a:ext cx="3626100" cy="2355600"/>
          </a:xfrm>
          <a:prstGeom prst="rect">
            <a:avLst/>
          </a:prstGeom>
          <a:noFill/>
          <a:ln>
            <a:noFill/>
          </a:ln>
        </p:spPr>
        <p:txBody>
          <a:bodyPr spcFirstLastPara="1" wrap="square" lIns="0" tIns="0" rIns="0" bIns="0" anchor="t" anchorCtr="0">
            <a:spAutoFit/>
          </a:bodyPr>
          <a:lstStyle/>
          <a:p>
            <a:pPr marL="89999" lvl="0" indent="0" algn="l" rtl="0">
              <a:lnSpc>
                <a:spcPct val="116071"/>
              </a:lnSpc>
              <a:spcBef>
                <a:spcPts val="0"/>
              </a:spcBef>
              <a:spcAft>
                <a:spcPts val="0"/>
              </a:spcAft>
              <a:buClr>
                <a:schemeClr val="dk1"/>
              </a:buClr>
              <a:buFont typeface="Arial"/>
              <a:buNone/>
            </a:pPr>
            <a:r>
              <a:rPr lang="en-US">
                <a:solidFill>
                  <a:srgbClr val="595959"/>
                </a:solidFill>
                <a:highlight>
                  <a:srgbClr val="F8C823"/>
                </a:highlight>
                <a:latin typeface="Montserrat"/>
                <a:ea typeface="Montserrat"/>
                <a:cs typeface="Montserrat"/>
                <a:sym typeface="Montserrat"/>
              </a:rPr>
              <a:t>Estático</a:t>
            </a:r>
            <a:endParaRPr sz="1400">
              <a:highlight>
                <a:srgbClr val="F8C823"/>
              </a:highlight>
              <a:latin typeface="Montserrat"/>
              <a:ea typeface="Montserrat"/>
              <a:cs typeface="Montserrat"/>
              <a:sym typeface="Montserrat"/>
            </a:endParaRPr>
          </a:p>
          <a:p>
            <a:pPr marL="89999" marR="631825" lvl="0" indent="0" algn="l" rtl="0">
              <a:lnSpc>
                <a:spcPct val="114999"/>
              </a:lnSpc>
              <a:spcBef>
                <a:spcPts val="5"/>
              </a:spcBef>
              <a:spcAft>
                <a:spcPts val="0"/>
              </a:spcAft>
              <a:buNone/>
            </a:pPr>
            <a:endParaRPr>
              <a:solidFill>
                <a:srgbClr val="F9F9F9"/>
              </a:solidFill>
              <a:latin typeface="Montserrat"/>
              <a:ea typeface="Montserrat"/>
              <a:cs typeface="Montserrat"/>
              <a:sym typeface="Montserrat"/>
            </a:endParaRPr>
          </a:p>
          <a:p>
            <a:pPr marL="89999" marR="631825" lvl="0" indent="0" algn="l" rtl="0">
              <a:lnSpc>
                <a:spcPct val="114999"/>
              </a:lnSpc>
              <a:spcBef>
                <a:spcPts val="5"/>
              </a:spcBef>
              <a:spcAft>
                <a:spcPts val="0"/>
              </a:spcAft>
              <a:buNone/>
            </a:pPr>
            <a:r>
              <a:rPr lang="en-US" sz="1400">
                <a:solidFill>
                  <a:srgbClr val="F9F9F9"/>
                </a:solidFill>
                <a:latin typeface="Montserrat"/>
                <a:ea typeface="Montserrat"/>
                <a:cs typeface="Montserrat"/>
                <a:sym typeface="Montserrat"/>
              </a:rPr>
              <a:t>Consiste en una computadora </a:t>
            </a:r>
            <a:r>
              <a:rPr lang="en-US">
                <a:solidFill>
                  <a:srgbClr val="F9F9F9"/>
                </a:solidFill>
                <a:latin typeface="Montserrat"/>
                <a:ea typeface="Montserrat"/>
                <a:cs typeface="Montserrat"/>
                <a:sym typeface="Montserrat"/>
              </a:rPr>
              <a:t>(</a:t>
            </a:r>
            <a:r>
              <a:rPr lang="en-US" sz="1400">
                <a:solidFill>
                  <a:srgbClr val="F9F9F9"/>
                </a:solidFill>
                <a:latin typeface="Montserrat"/>
                <a:ea typeface="Montserrat"/>
                <a:cs typeface="Montserrat"/>
                <a:sym typeface="Montserrat"/>
              </a:rPr>
              <a:t>hardware) con un servidor HTTP (software).</a:t>
            </a:r>
            <a:endParaRPr sz="1400">
              <a:latin typeface="Montserrat"/>
              <a:ea typeface="Montserrat"/>
              <a:cs typeface="Montserrat"/>
              <a:sym typeface="Montserrat"/>
            </a:endParaRPr>
          </a:p>
          <a:p>
            <a:pPr marL="89999" marR="321310" lvl="0" indent="0" algn="l" rtl="0">
              <a:lnSpc>
                <a:spcPct val="114999"/>
              </a:lnSpc>
              <a:spcBef>
                <a:spcPts val="1200"/>
              </a:spcBef>
              <a:spcAft>
                <a:spcPts val="0"/>
              </a:spcAft>
              <a:buNone/>
            </a:pPr>
            <a:r>
              <a:rPr lang="en-US" sz="1400">
                <a:solidFill>
                  <a:srgbClr val="F9F9F9"/>
                </a:solidFill>
                <a:latin typeface="Montserrat"/>
                <a:ea typeface="Montserrat"/>
                <a:cs typeface="Montserrat"/>
                <a:sym typeface="Montserrat"/>
              </a:rPr>
              <a:t>Se le dice </a:t>
            </a:r>
            <a:r>
              <a:rPr lang="en-US">
                <a:solidFill>
                  <a:srgbClr val="F9F9F9"/>
                </a:solidFill>
                <a:latin typeface="Montserrat"/>
                <a:ea typeface="Montserrat"/>
                <a:cs typeface="Montserrat"/>
                <a:sym typeface="Montserrat"/>
              </a:rPr>
              <a:t>“estático”</a:t>
            </a:r>
            <a:r>
              <a:rPr lang="en-US" sz="1400">
                <a:solidFill>
                  <a:srgbClr val="F9F9F9"/>
                </a:solidFill>
                <a:latin typeface="Montserrat"/>
                <a:ea typeface="Montserrat"/>
                <a:cs typeface="Montserrat"/>
                <a:sym typeface="Montserrat"/>
              </a:rPr>
              <a:t> porque envía los archivos que aloja </a:t>
            </a:r>
            <a:r>
              <a:rPr lang="en-US">
                <a:solidFill>
                  <a:srgbClr val="F9F9F9"/>
                </a:solidFill>
                <a:latin typeface="Montserrat"/>
                <a:ea typeface="Montserrat"/>
                <a:cs typeface="Montserrat"/>
                <a:sym typeface="Montserrat"/>
              </a:rPr>
              <a:t>“</a:t>
            </a:r>
            <a:r>
              <a:rPr lang="en-US" sz="1400">
                <a:solidFill>
                  <a:srgbClr val="F9F9F9"/>
                </a:solidFill>
                <a:latin typeface="Montserrat"/>
                <a:ea typeface="Montserrat"/>
                <a:cs typeface="Montserrat"/>
                <a:sym typeface="Montserrat"/>
              </a:rPr>
              <a:t>tal como se encuentran</a:t>
            </a:r>
            <a:r>
              <a:rPr lang="en-US">
                <a:solidFill>
                  <a:srgbClr val="F9F9F9"/>
                </a:solidFill>
                <a:latin typeface="Montserrat"/>
                <a:ea typeface="Montserrat"/>
                <a:cs typeface="Montserrat"/>
                <a:sym typeface="Montserrat"/>
              </a:rPr>
              <a:t>”</a:t>
            </a:r>
            <a:r>
              <a:rPr lang="en-US" sz="1400">
                <a:solidFill>
                  <a:srgbClr val="F9F9F9"/>
                </a:solidFill>
                <a:latin typeface="Montserrat"/>
                <a:ea typeface="Montserrat"/>
                <a:cs typeface="Montserrat"/>
                <a:sym typeface="Montserrat"/>
              </a:rPr>
              <a:t> (sin </a:t>
            </a:r>
            <a:r>
              <a:rPr lang="en-US">
                <a:solidFill>
                  <a:srgbClr val="F9F9F9"/>
                </a:solidFill>
                <a:latin typeface="Montserrat"/>
                <a:ea typeface="Montserrat"/>
                <a:cs typeface="Montserrat"/>
                <a:sym typeface="Montserrat"/>
              </a:rPr>
              <a:t>modificarlos</a:t>
            </a:r>
            <a:r>
              <a:rPr lang="en-US" sz="1400">
                <a:solidFill>
                  <a:srgbClr val="F9F9F9"/>
                </a:solidFill>
                <a:latin typeface="Montserrat"/>
                <a:ea typeface="Montserrat"/>
                <a:cs typeface="Montserrat"/>
                <a:sym typeface="Montserrat"/>
              </a:rPr>
              <a:t>) a tu navegador.</a:t>
            </a:r>
            <a:endParaRPr sz="14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8"/>
          <p:cNvSpPr txBox="1">
            <a:spLocks noGrp="1"/>
          </p:cNvSpPr>
          <p:nvPr>
            <p:ph type="title"/>
          </p:nvPr>
        </p:nvSpPr>
        <p:spPr>
          <a:xfrm>
            <a:off x="563275" y="1384180"/>
            <a:ext cx="7501200" cy="1860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4000" b="1">
                <a:solidFill>
                  <a:srgbClr val="595959"/>
                </a:solidFill>
                <a:latin typeface="Montserrat"/>
                <a:ea typeface="Montserrat"/>
                <a:cs typeface="Montserrat"/>
                <a:sym typeface="Montserrat"/>
              </a:rPr>
              <a:t>Para entender un poco más, creemos nuestro primer servidor estático con</a:t>
            </a:r>
            <a:endParaRPr sz="4000">
              <a:solidFill>
                <a:srgbClr val="595959"/>
              </a:solidFill>
              <a:latin typeface="Montserrat"/>
              <a:ea typeface="Montserrat"/>
              <a:cs typeface="Montserrat"/>
              <a:sym typeface="Montserrat"/>
            </a:endParaRPr>
          </a:p>
        </p:txBody>
      </p:sp>
      <p:pic>
        <p:nvPicPr>
          <p:cNvPr id="537" name="Google Shape;537;p18"/>
          <p:cNvPicPr preferRelativeResize="0"/>
          <p:nvPr/>
        </p:nvPicPr>
        <p:blipFill rotWithShape="1">
          <a:blip r:embed="rId3">
            <a:alphaModFix/>
          </a:blip>
          <a:srcRect/>
          <a:stretch/>
        </p:blipFill>
        <p:spPr>
          <a:xfrm>
            <a:off x="1891189" y="3235709"/>
            <a:ext cx="1476574" cy="904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Les damos la bienvenida</a:t>
            </a:r>
            <a:endParaRPr/>
          </a:p>
        </p:txBody>
      </p:sp>
      <p:sp>
        <p:nvSpPr>
          <p:cNvPr id="157" name="Google Shape;157;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effdb328ac_0_119"/>
          <p:cNvSpPr txBox="1">
            <a:spLocks noGrp="1"/>
          </p:cNvSpPr>
          <p:nvPr>
            <p:ph type="ctrTitle"/>
          </p:nvPr>
        </p:nvSpPr>
        <p:spPr>
          <a:xfrm>
            <a:off x="431800" y="513075"/>
            <a:ext cx="8054400" cy="767100"/>
          </a:xfrm>
          <a:prstGeom prst="rect">
            <a:avLst/>
          </a:prstGeom>
          <a:noFill/>
          <a:ln>
            <a:noFill/>
          </a:ln>
        </p:spPr>
        <p:txBody>
          <a:bodyPr spcFirstLastPara="1" wrap="square" lIns="0" tIns="12700" rIns="0" bIns="0" anchor="t" anchorCtr="0">
            <a:spAutoFit/>
          </a:bodyPr>
          <a:lstStyle/>
          <a:p>
            <a:pPr marL="14603" lvl="0" indent="0" algn="l" rtl="0">
              <a:lnSpc>
                <a:spcPct val="100000"/>
              </a:lnSpc>
              <a:spcBef>
                <a:spcPts val="0"/>
              </a:spcBef>
              <a:spcAft>
                <a:spcPts val="0"/>
              </a:spcAft>
              <a:buNone/>
            </a:pPr>
            <a:r>
              <a:rPr lang="en-US" sz="4900" b="1">
                <a:solidFill>
                  <a:srgbClr val="414141"/>
                </a:solidFill>
                <a:latin typeface="Montserrat"/>
                <a:ea typeface="Montserrat"/>
                <a:cs typeface="Montserrat"/>
                <a:sym typeface="Montserrat"/>
              </a:rPr>
              <a:t>Premisa fundamental</a:t>
            </a:r>
            <a:endParaRPr sz="4900">
              <a:solidFill>
                <a:srgbClr val="414141"/>
              </a:solidFill>
              <a:latin typeface="Montserrat"/>
              <a:ea typeface="Montserrat"/>
              <a:cs typeface="Montserrat"/>
              <a:sym typeface="Montserrat"/>
            </a:endParaRPr>
          </a:p>
        </p:txBody>
      </p:sp>
      <p:pic>
        <p:nvPicPr>
          <p:cNvPr id="543" name="Google Shape;543;g1effdb328ac_0_119"/>
          <p:cNvPicPr preferRelativeResize="0"/>
          <p:nvPr/>
        </p:nvPicPr>
        <p:blipFill>
          <a:blip r:embed="rId3">
            <a:alphaModFix/>
          </a:blip>
          <a:stretch>
            <a:fillRect/>
          </a:stretch>
        </p:blipFill>
        <p:spPr>
          <a:xfrm>
            <a:off x="762275" y="2361971"/>
            <a:ext cx="1564792" cy="1564790"/>
          </a:xfrm>
          <a:prstGeom prst="rect">
            <a:avLst/>
          </a:prstGeom>
          <a:noFill/>
          <a:ln>
            <a:noFill/>
          </a:ln>
        </p:spPr>
      </p:pic>
      <p:pic>
        <p:nvPicPr>
          <p:cNvPr id="544" name="Google Shape;544;g1effdb328ac_0_119"/>
          <p:cNvPicPr preferRelativeResize="0"/>
          <p:nvPr/>
        </p:nvPicPr>
        <p:blipFill>
          <a:blip r:embed="rId4">
            <a:alphaModFix/>
          </a:blip>
          <a:stretch>
            <a:fillRect/>
          </a:stretch>
        </p:blipFill>
        <p:spPr>
          <a:xfrm>
            <a:off x="6530908" y="2361971"/>
            <a:ext cx="1564792" cy="1564790"/>
          </a:xfrm>
          <a:prstGeom prst="rect">
            <a:avLst/>
          </a:prstGeom>
          <a:noFill/>
          <a:ln>
            <a:noFill/>
          </a:ln>
        </p:spPr>
      </p:pic>
      <p:pic>
        <p:nvPicPr>
          <p:cNvPr id="545" name="Google Shape;545;g1effdb328ac_0_119"/>
          <p:cNvPicPr preferRelativeResize="0"/>
          <p:nvPr/>
        </p:nvPicPr>
        <p:blipFill>
          <a:blip r:embed="rId5">
            <a:alphaModFix/>
          </a:blip>
          <a:stretch>
            <a:fillRect/>
          </a:stretch>
        </p:blipFill>
        <p:spPr>
          <a:xfrm>
            <a:off x="4079275" y="1476950"/>
            <a:ext cx="1050700" cy="1050700"/>
          </a:xfrm>
          <a:prstGeom prst="rect">
            <a:avLst/>
          </a:prstGeom>
          <a:noFill/>
          <a:ln>
            <a:noFill/>
          </a:ln>
        </p:spPr>
      </p:pic>
      <p:cxnSp>
        <p:nvCxnSpPr>
          <p:cNvPr id="546" name="Google Shape;546;g1effdb328ac_0_119"/>
          <p:cNvCxnSpPr/>
          <p:nvPr/>
        </p:nvCxnSpPr>
        <p:spPr>
          <a:xfrm flipH="1">
            <a:off x="2424900" y="2579075"/>
            <a:ext cx="1915200" cy="529200"/>
          </a:xfrm>
          <a:prstGeom prst="bentConnector3">
            <a:avLst>
              <a:gd name="adj1" fmla="val -513"/>
            </a:avLst>
          </a:prstGeom>
          <a:noFill/>
          <a:ln w="9525" cap="flat" cmpd="sng">
            <a:solidFill>
              <a:srgbClr val="414141"/>
            </a:solidFill>
            <a:prstDash val="solid"/>
            <a:round/>
            <a:headEnd type="oval" w="med" len="med"/>
            <a:tailEnd type="oval" w="med" len="med"/>
          </a:ln>
        </p:spPr>
      </p:cxnSp>
      <p:cxnSp>
        <p:nvCxnSpPr>
          <p:cNvPr id="547" name="Google Shape;547;g1effdb328ac_0_119"/>
          <p:cNvCxnSpPr/>
          <p:nvPr/>
        </p:nvCxnSpPr>
        <p:spPr>
          <a:xfrm>
            <a:off x="4828225" y="2579075"/>
            <a:ext cx="1915200" cy="529200"/>
          </a:xfrm>
          <a:prstGeom prst="bentConnector3">
            <a:avLst>
              <a:gd name="adj1" fmla="val -513"/>
            </a:avLst>
          </a:prstGeom>
          <a:noFill/>
          <a:ln w="9525" cap="flat" cmpd="sng">
            <a:solidFill>
              <a:srgbClr val="414141"/>
            </a:solidFill>
            <a:prstDash val="solid"/>
            <a:round/>
            <a:headEnd type="oval" w="med" len="med"/>
            <a:tailEnd type="oval" w="med" len="med"/>
          </a:ln>
        </p:spPr>
      </p:cxnSp>
      <p:pic>
        <p:nvPicPr>
          <p:cNvPr id="548" name="Google Shape;548;g1effdb328ac_0_119"/>
          <p:cNvPicPr preferRelativeResize="0"/>
          <p:nvPr/>
        </p:nvPicPr>
        <p:blipFill>
          <a:blip r:embed="rId6">
            <a:alphaModFix/>
          </a:blip>
          <a:stretch>
            <a:fillRect/>
          </a:stretch>
        </p:blipFill>
        <p:spPr>
          <a:xfrm>
            <a:off x="6945950" y="1280175"/>
            <a:ext cx="734700" cy="734700"/>
          </a:xfrm>
          <a:prstGeom prst="rect">
            <a:avLst/>
          </a:prstGeom>
          <a:noFill/>
          <a:ln>
            <a:noFill/>
          </a:ln>
        </p:spPr>
      </p:pic>
      <p:pic>
        <p:nvPicPr>
          <p:cNvPr id="549" name="Google Shape;549;g1effdb328ac_0_119"/>
          <p:cNvPicPr preferRelativeResize="0"/>
          <p:nvPr/>
        </p:nvPicPr>
        <p:blipFill>
          <a:blip r:embed="rId7">
            <a:alphaModFix/>
          </a:blip>
          <a:stretch>
            <a:fillRect/>
          </a:stretch>
        </p:blipFill>
        <p:spPr>
          <a:xfrm>
            <a:off x="6116696" y="3926754"/>
            <a:ext cx="2455678" cy="296375"/>
          </a:xfrm>
          <a:prstGeom prst="rect">
            <a:avLst/>
          </a:prstGeom>
          <a:noFill/>
          <a:ln>
            <a:noFill/>
          </a:ln>
        </p:spPr>
      </p:pic>
      <p:sp>
        <p:nvSpPr>
          <p:cNvPr id="550" name="Google Shape;550;g1effdb328ac_0_119"/>
          <p:cNvSpPr txBox="1"/>
          <p:nvPr/>
        </p:nvSpPr>
        <p:spPr>
          <a:xfrm>
            <a:off x="1177325" y="1961775"/>
            <a:ext cx="7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414141"/>
                </a:solidFill>
                <a:latin typeface="Calibri"/>
                <a:ea typeface="Calibri"/>
                <a:cs typeface="Calibri"/>
                <a:sym typeface="Calibri"/>
              </a:rPr>
              <a:t>Cliente</a:t>
            </a:r>
            <a:endParaRPr b="1">
              <a:solidFill>
                <a:srgbClr val="414141"/>
              </a:solidFill>
              <a:latin typeface="Calibri"/>
              <a:ea typeface="Calibri"/>
              <a:cs typeface="Calibri"/>
              <a:sym typeface="Calibri"/>
            </a:endParaRPr>
          </a:p>
        </p:txBody>
      </p:sp>
      <p:sp>
        <p:nvSpPr>
          <p:cNvPr id="551" name="Google Shape;551;g1effdb328ac_0_119"/>
          <p:cNvSpPr txBox="1"/>
          <p:nvPr/>
        </p:nvSpPr>
        <p:spPr>
          <a:xfrm>
            <a:off x="6928438" y="1961775"/>
            <a:ext cx="83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414141"/>
                </a:solidFill>
                <a:latin typeface="Calibri"/>
                <a:ea typeface="Calibri"/>
                <a:cs typeface="Calibri"/>
                <a:sym typeface="Calibri"/>
              </a:rPr>
              <a:t>Servidor</a:t>
            </a:r>
            <a:endParaRPr b="1">
              <a:solidFill>
                <a:srgbClr val="41414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9"/>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Servidor Estático Nativo</a:t>
            </a:r>
            <a:endParaRPr b="1">
              <a:solidFill>
                <a:srgbClr val="414141"/>
              </a:solidFill>
              <a:latin typeface="Montserrat"/>
              <a:ea typeface="Montserrat"/>
              <a:cs typeface="Montserrat"/>
              <a:sym typeface="Montserrat"/>
            </a:endParaRPr>
          </a:p>
        </p:txBody>
      </p:sp>
      <p:sp>
        <p:nvSpPr>
          <p:cNvPr id="557" name="Google Shape;557;p19"/>
          <p:cNvSpPr txBox="1"/>
          <p:nvPr/>
        </p:nvSpPr>
        <p:spPr>
          <a:xfrm>
            <a:off x="4716075" y="3283225"/>
            <a:ext cx="3124200" cy="897900"/>
          </a:xfrm>
          <a:prstGeom prst="rect">
            <a:avLst/>
          </a:prstGeom>
          <a:solidFill>
            <a:srgbClr val="3E3E3E"/>
          </a:solidFill>
          <a:ln>
            <a:noFill/>
          </a:ln>
          <a:effectLst>
            <a:outerShdw blurRad="57150" dist="57150" dir="2880000" algn="bl" rotWithShape="0">
              <a:srgbClr val="000000">
                <a:alpha val="13000"/>
              </a:srgbClr>
            </a:outerShdw>
          </a:effectLst>
        </p:spPr>
        <p:txBody>
          <a:bodyPr spcFirstLastPara="1" wrap="square" lIns="0" tIns="32375" rIns="0" bIns="0" anchor="t" anchorCtr="0">
            <a:spAutoFit/>
          </a:bodyPr>
          <a:lstStyle/>
          <a:p>
            <a:pPr marL="85725" lvl="0" indent="0" algn="l" rtl="0">
              <a:spcBef>
                <a:spcPts val="0"/>
              </a:spcBef>
              <a:spcAft>
                <a:spcPts val="0"/>
              </a:spcAft>
              <a:buClr>
                <a:schemeClr val="dk1"/>
              </a:buClr>
              <a:buFont typeface="Arial"/>
              <a:buNone/>
            </a:pPr>
            <a:r>
              <a:rPr lang="en-US" sz="1100">
                <a:solidFill>
                  <a:srgbClr val="90C541"/>
                </a:solidFill>
                <a:latin typeface="Courier New"/>
                <a:ea typeface="Courier New"/>
                <a:cs typeface="Courier New"/>
                <a:sym typeface="Courier New"/>
              </a:rPr>
              <a:t>//Importación del modulo http</a:t>
            </a:r>
            <a:endParaRPr sz="1100">
              <a:solidFill>
                <a:srgbClr val="90C541"/>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FF0000"/>
                </a:solidFill>
                <a:latin typeface="Courier New"/>
                <a:ea typeface="Courier New"/>
                <a:cs typeface="Courier New"/>
                <a:sym typeface="Courier New"/>
              </a:rPr>
              <a:t>http </a:t>
            </a:r>
            <a:r>
              <a:rPr lang="en-US" sz="1100">
                <a:solidFill>
                  <a:srgbClr val="F9F9F9"/>
                </a:solidFill>
                <a:latin typeface="Courier New"/>
                <a:ea typeface="Courier New"/>
                <a:cs typeface="Courier New"/>
                <a:sym typeface="Courier New"/>
              </a:rPr>
              <a:t>= </a:t>
            </a:r>
            <a:r>
              <a:rPr lang="en-US" sz="1100">
                <a:solidFill>
                  <a:srgbClr val="36F9F6"/>
                </a:solidFill>
                <a:latin typeface="Courier New"/>
                <a:ea typeface="Courier New"/>
                <a:cs typeface="Courier New"/>
                <a:sym typeface="Courier New"/>
              </a:rPr>
              <a:t>require</a:t>
            </a:r>
            <a:r>
              <a:rPr lang="en-US" sz="1100">
                <a:solidFill>
                  <a:srgbClr val="CCCCCC"/>
                </a:solidFill>
                <a:latin typeface="Courier New"/>
                <a:ea typeface="Courier New"/>
                <a:cs typeface="Courier New"/>
                <a:sym typeface="Courier New"/>
              </a:rPr>
              <a:t>(</a:t>
            </a:r>
            <a:r>
              <a:rPr lang="en-US" sz="1100">
                <a:solidFill>
                  <a:srgbClr val="FF8B38"/>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endParaRPr sz="1100">
              <a:latin typeface="Courier New"/>
              <a:ea typeface="Courier New"/>
              <a:cs typeface="Courier New"/>
              <a:sym typeface="Courier New"/>
            </a:endParaRPr>
          </a:p>
          <a:p>
            <a:pPr marL="0" lvl="0" indent="0" algn="l" rtl="0">
              <a:lnSpc>
                <a:spcPct val="100000"/>
              </a:lnSpc>
              <a:spcBef>
                <a:spcPts val="0"/>
              </a:spcBef>
              <a:spcAft>
                <a:spcPts val="0"/>
              </a:spcAft>
              <a:buNone/>
            </a:pPr>
            <a:endParaRPr sz="1100">
              <a:latin typeface="Courier New"/>
              <a:ea typeface="Courier New"/>
              <a:cs typeface="Courier New"/>
              <a:sym typeface="Courier New"/>
            </a:endParaRPr>
          </a:p>
          <a:p>
            <a:pPr marL="0" lvl="0" indent="0" algn="l" rtl="0">
              <a:spcBef>
                <a:spcPts val="145"/>
              </a:spcBef>
              <a:spcAft>
                <a:spcPts val="0"/>
              </a:spcAft>
              <a:buClr>
                <a:schemeClr val="dk1"/>
              </a:buClr>
              <a:buFont typeface="Arial"/>
              <a:buNone/>
            </a:pPr>
            <a:r>
              <a:rPr lang="en-US" sz="1100">
                <a:solidFill>
                  <a:schemeClr val="accent3"/>
                </a:solidFill>
                <a:latin typeface="Courier New"/>
                <a:ea typeface="Courier New"/>
                <a:cs typeface="Courier New"/>
                <a:sym typeface="Courier New"/>
              </a:rPr>
              <a:t> //Creación del servidor estático</a:t>
            </a:r>
            <a:endParaRPr sz="1100">
              <a:solidFill>
                <a:schemeClr val="accent3"/>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E15BBA"/>
                </a:solidFill>
                <a:latin typeface="Courier New"/>
                <a:ea typeface="Courier New"/>
                <a:cs typeface="Courier New"/>
                <a:sym typeface="Courier New"/>
              </a:rPr>
              <a:t>server </a:t>
            </a:r>
            <a:r>
              <a:rPr lang="en-US" sz="1100">
                <a:solidFill>
                  <a:srgbClr val="F9F9F9"/>
                </a:solidFill>
                <a:latin typeface="Courier New"/>
                <a:ea typeface="Courier New"/>
                <a:cs typeface="Courier New"/>
                <a:sym typeface="Courier New"/>
              </a:rPr>
              <a:t>= </a:t>
            </a:r>
            <a:r>
              <a:rPr lang="en-US" sz="1100">
                <a:solidFill>
                  <a:srgbClr val="FF0000"/>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r>
              <a:rPr lang="en-US" sz="1100">
                <a:solidFill>
                  <a:srgbClr val="36F9F6"/>
                </a:solidFill>
                <a:latin typeface="Courier New"/>
                <a:ea typeface="Courier New"/>
                <a:cs typeface="Courier New"/>
                <a:sym typeface="Courier New"/>
              </a:rPr>
              <a:t>createServer</a:t>
            </a:r>
            <a:r>
              <a:rPr lang="en-US" sz="1100">
                <a:solidFill>
                  <a:srgbClr val="CCCCCC"/>
                </a:solidFill>
                <a:latin typeface="Courier New"/>
                <a:ea typeface="Courier New"/>
                <a:cs typeface="Courier New"/>
                <a:sym typeface="Courier New"/>
              </a:rPr>
              <a:t>();</a:t>
            </a:r>
            <a:endParaRPr sz="1100">
              <a:latin typeface="Courier New"/>
              <a:ea typeface="Courier New"/>
              <a:cs typeface="Courier New"/>
              <a:sym typeface="Courier New"/>
            </a:endParaRPr>
          </a:p>
        </p:txBody>
      </p:sp>
      <p:pic>
        <p:nvPicPr>
          <p:cNvPr id="558" name="Google Shape;558;p19"/>
          <p:cNvPicPr preferRelativeResize="0"/>
          <p:nvPr/>
        </p:nvPicPr>
        <p:blipFill rotWithShape="1">
          <a:blip r:embed="rId3">
            <a:alphaModFix/>
          </a:blip>
          <a:srcRect/>
          <a:stretch/>
        </p:blipFill>
        <p:spPr>
          <a:xfrm>
            <a:off x="4716075" y="1789062"/>
            <a:ext cx="2254899" cy="1138624"/>
          </a:xfrm>
          <a:prstGeom prst="rect">
            <a:avLst/>
          </a:prstGeom>
          <a:noFill/>
          <a:ln>
            <a:noFill/>
          </a:ln>
          <a:effectLst>
            <a:outerShdw blurRad="57150" dist="57150" dir="2880000" algn="bl" rotWithShape="0">
              <a:srgbClr val="000000">
                <a:alpha val="13000"/>
              </a:srgbClr>
            </a:outerShdw>
          </a:effectLst>
        </p:spPr>
      </p:pic>
      <p:sp>
        <p:nvSpPr>
          <p:cNvPr id="559" name="Google Shape;559;p19"/>
          <p:cNvSpPr txBox="1">
            <a:spLocks noGrp="1"/>
          </p:cNvSpPr>
          <p:nvPr>
            <p:ph type="body" idx="1"/>
          </p:nvPr>
        </p:nvSpPr>
        <p:spPr>
          <a:xfrm>
            <a:off x="431800" y="1260000"/>
            <a:ext cx="4203300" cy="3016500"/>
          </a:xfrm>
          <a:prstGeom prst="rect">
            <a:avLst/>
          </a:prstGeom>
          <a:noFill/>
          <a:ln>
            <a:noFill/>
          </a:ln>
        </p:spPr>
        <p:txBody>
          <a:bodyPr spcFirstLastPara="1" wrap="square" lIns="0" tIns="12700" rIns="0" bIns="0" anchor="ctr" anchorCtr="0">
            <a:normAutofit fontScale="92500" lnSpcReduction="10000"/>
          </a:bodyPr>
          <a:lstStyle/>
          <a:p>
            <a:pPr marL="457200" lvl="0" indent="-330200" algn="l" rtl="0">
              <a:spcBef>
                <a:spcPts val="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Para poder montar nuestro servidor, </a:t>
            </a:r>
            <a:r>
              <a:rPr lang="en-US" sz="1600">
                <a:solidFill>
                  <a:srgbClr val="414141"/>
                </a:solidFill>
                <a:highlight>
                  <a:srgbClr val="F8C823"/>
                </a:highlight>
                <a:latin typeface="Montserrat"/>
                <a:ea typeface="Montserrat"/>
                <a:cs typeface="Montserrat"/>
                <a:sym typeface="Montserrat"/>
              </a:rPr>
              <a:t>debemos tener un archivo de entrada</a:t>
            </a:r>
            <a:r>
              <a:rPr lang="en-US" sz="1600">
                <a:solidFill>
                  <a:srgbClr val="414141"/>
                </a:solidFill>
                <a:latin typeface="Montserrat"/>
                <a:ea typeface="Montserrat"/>
                <a:cs typeface="Montserrat"/>
                <a:sym typeface="Montserrat"/>
              </a:rPr>
              <a:t> o “entry point” donde realicemos la </a:t>
            </a:r>
            <a:r>
              <a:rPr lang="en-US" sz="1600" u="sng">
                <a:solidFill>
                  <a:srgbClr val="414141"/>
                </a:solidFill>
                <a:latin typeface="Montserrat"/>
                <a:ea typeface="Montserrat"/>
                <a:cs typeface="Montserrat"/>
                <a:sym typeface="Montserrat"/>
              </a:rPr>
              <a:t>configuración inicial</a:t>
            </a:r>
            <a:r>
              <a:rPr lang="en-US" sz="1600">
                <a:solidFill>
                  <a:srgbClr val="414141"/>
                </a:solidFill>
                <a:latin typeface="Montserrat"/>
                <a:ea typeface="Montserrat"/>
                <a:cs typeface="Montserrat"/>
                <a:sym typeface="Montserrat"/>
              </a:rPr>
              <a:t> de nuestro Server.</a:t>
            </a:r>
            <a:endParaRPr sz="1600">
              <a:solidFill>
                <a:srgbClr val="414141"/>
              </a:solidFill>
              <a:latin typeface="Montserrat"/>
              <a:ea typeface="Montserrat"/>
              <a:cs typeface="Montserrat"/>
              <a:sym typeface="Montserrat"/>
            </a:endParaRPr>
          </a:p>
          <a:p>
            <a:pPr marL="457200" lvl="0" indent="-330200" algn="l" rtl="0">
              <a:spcBef>
                <a:spcPts val="100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Creamos nuestro entry point llamado:</a:t>
            </a:r>
            <a:endParaRPr sz="1600">
              <a:solidFill>
                <a:srgbClr val="414141"/>
              </a:solidFill>
              <a:latin typeface="Montserrat"/>
              <a:ea typeface="Montserrat"/>
              <a:cs typeface="Montserrat"/>
              <a:sym typeface="Montserrat"/>
            </a:endParaRPr>
          </a:p>
          <a:p>
            <a:pPr marL="457200" lvl="0" indent="0" algn="l" rtl="0">
              <a:spcBef>
                <a:spcPts val="0"/>
              </a:spcBef>
              <a:spcAft>
                <a:spcPts val="0"/>
              </a:spcAft>
              <a:buNone/>
            </a:pPr>
            <a:r>
              <a:rPr lang="en-US" sz="1600" b="1">
                <a:solidFill>
                  <a:srgbClr val="414141"/>
                </a:solidFill>
                <a:latin typeface="Montserrat"/>
                <a:ea typeface="Montserrat"/>
                <a:cs typeface="Montserrat"/>
                <a:sym typeface="Montserrat"/>
              </a:rPr>
              <a:t>app.js</a:t>
            </a:r>
            <a:endParaRPr sz="1600" b="1">
              <a:solidFill>
                <a:srgbClr val="414141"/>
              </a:solidFill>
              <a:latin typeface="Montserrat"/>
              <a:ea typeface="Montserrat"/>
              <a:cs typeface="Montserrat"/>
              <a:sym typeface="Montserrat"/>
            </a:endParaRPr>
          </a:p>
          <a:p>
            <a:pPr marL="457200" lvl="0" indent="-330200" algn="l" rtl="0">
              <a:spcBef>
                <a:spcPts val="100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Luego importamos el módulo </a:t>
            </a:r>
            <a:r>
              <a:rPr lang="en-US" sz="1600" b="1">
                <a:solidFill>
                  <a:srgbClr val="414141"/>
                </a:solidFill>
                <a:highlight>
                  <a:srgbClr val="F8C823"/>
                </a:highlight>
                <a:latin typeface="Montserrat"/>
                <a:ea typeface="Montserrat"/>
                <a:cs typeface="Montserrat"/>
                <a:sym typeface="Montserrat"/>
              </a:rPr>
              <a:t>http</a:t>
            </a:r>
            <a:r>
              <a:rPr lang="en-US" sz="1600">
                <a:solidFill>
                  <a:srgbClr val="414141"/>
                </a:solidFill>
                <a:latin typeface="Montserrat"/>
                <a:ea typeface="Montserrat"/>
                <a:cs typeface="Montserrat"/>
                <a:sym typeface="Montserrat"/>
              </a:rPr>
              <a:t> nativo y creamos un servidor con el método:</a:t>
            </a:r>
            <a:endParaRPr sz="1600">
              <a:solidFill>
                <a:srgbClr val="414141"/>
              </a:solidFill>
              <a:latin typeface="Montserrat"/>
              <a:ea typeface="Montserrat"/>
              <a:cs typeface="Montserrat"/>
              <a:sym typeface="Montserrat"/>
            </a:endParaRPr>
          </a:p>
          <a:p>
            <a:pPr marL="457200" lvl="0" indent="0" algn="l" rtl="0">
              <a:spcBef>
                <a:spcPts val="0"/>
              </a:spcBef>
              <a:spcAft>
                <a:spcPts val="1000"/>
              </a:spcAft>
              <a:buNone/>
            </a:pPr>
            <a:r>
              <a:rPr lang="en-US" sz="1600" b="1">
                <a:solidFill>
                  <a:srgbClr val="414141"/>
                </a:solidFill>
                <a:highlight>
                  <a:srgbClr val="F8C823"/>
                </a:highlight>
                <a:latin typeface="Montserrat"/>
                <a:ea typeface="Montserrat"/>
                <a:cs typeface="Montserrat"/>
                <a:sym typeface="Montserrat"/>
              </a:rPr>
              <a:t>.createServer();</a:t>
            </a:r>
            <a:endParaRPr sz="1600" b="1">
              <a:solidFill>
                <a:srgbClr val="414141"/>
              </a:solidFill>
              <a:highlight>
                <a:srgbClr val="F8C823"/>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0"/>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Servidor Estático Nativo</a:t>
            </a:r>
            <a:endParaRPr b="1">
              <a:solidFill>
                <a:srgbClr val="414141"/>
              </a:solidFill>
              <a:latin typeface="Montserrat"/>
              <a:ea typeface="Montserrat"/>
              <a:cs typeface="Montserrat"/>
              <a:sym typeface="Montserrat"/>
            </a:endParaRPr>
          </a:p>
        </p:txBody>
      </p:sp>
      <p:sp>
        <p:nvSpPr>
          <p:cNvPr id="565" name="Google Shape;565;p20"/>
          <p:cNvSpPr txBox="1"/>
          <p:nvPr/>
        </p:nvSpPr>
        <p:spPr>
          <a:xfrm>
            <a:off x="4746800" y="1563450"/>
            <a:ext cx="3965400" cy="2409600"/>
          </a:xfrm>
          <a:prstGeom prst="rect">
            <a:avLst/>
          </a:prstGeom>
          <a:solidFill>
            <a:srgbClr val="3E3E3E"/>
          </a:solidFill>
          <a:ln>
            <a:noFill/>
          </a:ln>
        </p:spPr>
        <p:txBody>
          <a:bodyPr spcFirstLastPara="1" wrap="square" lIns="0" tIns="32375" rIns="0" bIns="0" anchor="t" anchorCtr="0">
            <a:spAutoFit/>
          </a:bodyPr>
          <a:lstStyle/>
          <a:p>
            <a:pPr marL="85725" lvl="0" indent="0" algn="l" rtl="0">
              <a:lnSpc>
                <a:spcPct val="100000"/>
              </a:lnSpc>
              <a:spcBef>
                <a:spcPts val="0"/>
              </a:spcBef>
              <a:spcAft>
                <a:spcPts val="0"/>
              </a:spcAft>
              <a:buNone/>
            </a:pPr>
            <a:r>
              <a:rPr lang="en-US" sz="1100">
                <a:solidFill>
                  <a:srgbClr val="90C541"/>
                </a:solidFill>
                <a:latin typeface="Courier New"/>
                <a:ea typeface="Courier New"/>
                <a:cs typeface="Courier New"/>
                <a:sym typeface="Courier New"/>
              </a:rPr>
              <a:t>//Importación del modulo http</a:t>
            </a:r>
            <a:endParaRPr sz="1100">
              <a:solidFill>
                <a:srgbClr val="90C541"/>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FF0000"/>
                </a:solidFill>
                <a:latin typeface="Courier New"/>
                <a:ea typeface="Courier New"/>
                <a:cs typeface="Courier New"/>
                <a:sym typeface="Courier New"/>
              </a:rPr>
              <a:t>http </a:t>
            </a:r>
            <a:r>
              <a:rPr lang="en-US" sz="1100">
                <a:solidFill>
                  <a:srgbClr val="F9F9F9"/>
                </a:solidFill>
                <a:latin typeface="Courier New"/>
                <a:ea typeface="Courier New"/>
                <a:cs typeface="Courier New"/>
                <a:sym typeface="Courier New"/>
              </a:rPr>
              <a:t>= </a:t>
            </a:r>
            <a:r>
              <a:rPr lang="en-US" sz="1100">
                <a:solidFill>
                  <a:srgbClr val="36F9F6"/>
                </a:solidFill>
                <a:latin typeface="Courier New"/>
                <a:ea typeface="Courier New"/>
                <a:cs typeface="Courier New"/>
                <a:sym typeface="Courier New"/>
              </a:rPr>
              <a:t>require</a:t>
            </a:r>
            <a:r>
              <a:rPr lang="en-US" sz="1100">
                <a:solidFill>
                  <a:srgbClr val="CCCCCC"/>
                </a:solidFill>
                <a:latin typeface="Courier New"/>
                <a:ea typeface="Courier New"/>
                <a:cs typeface="Courier New"/>
                <a:sym typeface="Courier New"/>
              </a:rPr>
              <a:t>(</a:t>
            </a:r>
            <a:r>
              <a:rPr lang="en-US" sz="1100">
                <a:solidFill>
                  <a:srgbClr val="FF8B38"/>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endParaRPr sz="1100">
              <a:latin typeface="Courier New"/>
              <a:ea typeface="Courier New"/>
              <a:cs typeface="Courier New"/>
              <a:sym typeface="Courier New"/>
            </a:endParaRPr>
          </a:p>
          <a:p>
            <a:pPr marL="0" lvl="0" indent="0" algn="l" rtl="0">
              <a:lnSpc>
                <a:spcPct val="100000"/>
              </a:lnSpc>
              <a:spcBef>
                <a:spcPts val="0"/>
              </a:spcBef>
              <a:spcAft>
                <a:spcPts val="0"/>
              </a:spcAft>
              <a:buNone/>
            </a:pPr>
            <a:endParaRPr sz="1100">
              <a:latin typeface="Courier New"/>
              <a:ea typeface="Courier New"/>
              <a:cs typeface="Courier New"/>
              <a:sym typeface="Courier New"/>
            </a:endParaRPr>
          </a:p>
          <a:p>
            <a:pPr marL="0" lvl="0" indent="0" algn="l" rtl="0">
              <a:lnSpc>
                <a:spcPct val="100000"/>
              </a:lnSpc>
              <a:spcBef>
                <a:spcPts val="145"/>
              </a:spcBef>
              <a:spcAft>
                <a:spcPts val="0"/>
              </a:spcAft>
              <a:buNone/>
            </a:pPr>
            <a:r>
              <a:rPr lang="en-US" sz="1100">
                <a:solidFill>
                  <a:schemeClr val="accent3"/>
                </a:solidFill>
                <a:latin typeface="Courier New"/>
                <a:ea typeface="Courier New"/>
                <a:cs typeface="Courier New"/>
                <a:sym typeface="Courier New"/>
              </a:rPr>
              <a:t> //Creación del servidor estático</a:t>
            </a:r>
            <a:endParaRPr sz="1100">
              <a:solidFill>
                <a:schemeClr val="accent3"/>
              </a:solidFill>
              <a:latin typeface="Courier New"/>
              <a:ea typeface="Courier New"/>
              <a:cs typeface="Courier New"/>
              <a:sym typeface="Courier New"/>
            </a:endParaRPr>
          </a:p>
          <a:p>
            <a:pPr marL="0" lvl="0" indent="0" algn="l" rtl="0">
              <a:lnSpc>
                <a:spcPct val="100000"/>
              </a:lnSpc>
              <a:spcBef>
                <a:spcPts val="145"/>
              </a:spcBef>
              <a:spcAft>
                <a:spcPts val="0"/>
              </a:spcAft>
              <a:buNone/>
            </a:pPr>
            <a:r>
              <a:rPr lang="en-US" sz="1100">
                <a:solidFill>
                  <a:schemeClr val="accent3"/>
                </a:solidFill>
                <a:latin typeface="Courier New"/>
                <a:ea typeface="Courier New"/>
                <a:cs typeface="Courier New"/>
                <a:sym typeface="Courier New"/>
              </a:rPr>
              <a:t> // Función de devolución de llamada que se ejecuta cuando se recibe una solicitud</a:t>
            </a:r>
            <a:endParaRPr sz="1100">
              <a:solidFill>
                <a:schemeClr val="accent3"/>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E15BBA"/>
                </a:solidFill>
                <a:latin typeface="Courier New"/>
                <a:ea typeface="Courier New"/>
                <a:cs typeface="Courier New"/>
                <a:sym typeface="Courier New"/>
              </a:rPr>
              <a:t>server </a:t>
            </a:r>
            <a:r>
              <a:rPr lang="en-US" sz="1100">
                <a:solidFill>
                  <a:srgbClr val="F9F9F9"/>
                </a:solidFill>
                <a:latin typeface="Courier New"/>
                <a:ea typeface="Courier New"/>
                <a:cs typeface="Courier New"/>
                <a:sym typeface="Courier New"/>
              </a:rPr>
              <a:t>= </a:t>
            </a:r>
            <a:r>
              <a:rPr lang="en-US" sz="1100">
                <a:solidFill>
                  <a:srgbClr val="FF0000"/>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r>
              <a:rPr lang="en-US" sz="1100">
                <a:solidFill>
                  <a:srgbClr val="36F9F6"/>
                </a:solidFill>
                <a:latin typeface="Courier New"/>
                <a:ea typeface="Courier New"/>
                <a:cs typeface="Courier New"/>
                <a:sym typeface="Courier New"/>
              </a:rPr>
              <a:t>createServer</a:t>
            </a:r>
            <a:r>
              <a:rPr lang="en-US" sz="1100">
                <a:solidFill>
                  <a:srgbClr val="CCCCCC"/>
                </a:solidFill>
                <a:latin typeface="Courier New"/>
                <a:ea typeface="Courier New"/>
                <a:cs typeface="Courier New"/>
                <a:sym typeface="Courier New"/>
              </a:rPr>
              <a:t>(</a:t>
            </a:r>
            <a:r>
              <a:rPr lang="en-US" sz="1050">
                <a:solidFill>
                  <a:srgbClr val="BBBBBB"/>
                </a:solidFill>
                <a:latin typeface="Courier New"/>
                <a:ea typeface="Courier New"/>
                <a:cs typeface="Courier New"/>
                <a:sym typeface="Courier New"/>
              </a:rPr>
              <a:t>(</a:t>
            </a:r>
            <a:r>
              <a:rPr lang="en-US" sz="1050" i="1">
                <a:solidFill>
                  <a:srgbClr val="FF7EDB"/>
                </a:solidFill>
                <a:latin typeface="Courier New"/>
                <a:ea typeface="Courier New"/>
                <a:cs typeface="Courier New"/>
                <a:sym typeface="Courier New"/>
              </a:rPr>
              <a:t>req</a:t>
            </a:r>
            <a:r>
              <a:rPr lang="en-US" sz="1050">
                <a:solidFill>
                  <a:srgbClr val="BBBBBB"/>
                </a:solidFill>
                <a:latin typeface="Courier New"/>
                <a:ea typeface="Courier New"/>
                <a:cs typeface="Courier New"/>
                <a:sym typeface="Courier New"/>
              </a:rPr>
              <a:t>, </a:t>
            </a: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FDDE5D"/>
                </a:solidFill>
                <a:latin typeface="Courier New"/>
                <a:ea typeface="Courier New"/>
                <a:cs typeface="Courier New"/>
                <a:sym typeface="Courier New"/>
              </a:rPr>
              <a:t>=&gt;</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405130" lvl="0" indent="0" algn="l" rtl="0">
              <a:lnSpc>
                <a:spcPct val="100000"/>
              </a:lnSpc>
              <a:spcBef>
                <a:spcPts val="665"/>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writeHead</a:t>
            </a:r>
            <a:r>
              <a:rPr lang="en-US" sz="1050">
                <a:solidFill>
                  <a:srgbClr val="BBBBBB"/>
                </a:solidFill>
                <a:latin typeface="Courier New"/>
                <a:ea typeface="Courier New"/>
                <a:cs typeface="Courier New"/>
                <a:sym typeface="Courier New"/>
              </a:rPr>
              <a:t>(</a:t>
            </a:r>
            <a:r>
              <a:rPr lang="en-US" sz="1050">
                <a:solidFill>
                  <a:srgbClr val="2EE1FA"/>
                </a:solidFill>
                <a:latin typeface="Courier New"/>
                <a:ea typeface="Courier New"/>
                <a:cs typeface="Courier New"/>
                <a:sym typeface="Courier New"/>
              </a:rPr>
              <a:t>200</a:t>
            </a:r>
            <a:r>
              <a:rPr lang="en-US" sz="1050">
                <a:solidFill>
                  <a:srgbClr val="BBBBBB"/>
                </a:solidFill>
                <a:latin typeface="Courier New"/>
                <a:ea typeface="Courier New"/>
                <a:cs typeface="Courier New"/>
                <a:sym typeface="Courier New"/>
              </a:rPr>
              <a:t>, {</a:t>
            </a:r>
            <a:endParaRPr sz="1050">
              <a:latin typeface="Courier New"/>
              <a:ea typeface="Courier New"/>
              <a:cs typeface="Courier New"/>
              <a:sym typeface="Courier New"/>
            </a:endParaRPr>
          </a:p>
          <a:p>
            <a:pPr marL="725170" lvl="0" indent="0" algn="l" rtl="0">
              <a:lnSpc>
                <a:spcPct val="100000"/>
              </a:lnSpc>
              <a:spcBef>
                <a:spcPts val="630"/>
              </a:spcBef>
              <a:spcAft>
                <a:spcPts val="0"/>
              </a:spcAft>
              <a:buNone/>
            </a:pPr>
            <a:r>
              <a:rPr lang="en-US" sz="1050">
                <a:solidFill>
                  <a:srgbClr val="FF8B38"/>
                </a:solidFill>
                <a:latin typeface="Courier New"/>
                <a:ea typeface="Courier New"/>
                <a:cs typeface="Courier New"/>
                <a:sym typeface="Courier New"/>
              </a:rPr>
              <a:t>'Content-Type'</a:t>
            </a:r>
            <a:r>
              <a:rPr lang="en-US" sz="1050">
                <a:solidFill>
                  <a:srgbClr val="B6B1B1"/>
                </a:solidFill>
                <a:latin typeface="Courier New"/>
                <a:ea typeface="Courier New"/>
                <a:cs typeface="Courier New"/>
                <a:sym typeface="Courier New"/>
              </a:rPr>
              <a:t>: </a:t>
            </a:r>
            <a:r>
              <a:rPr lang="en-US" sz="1050">
                <a:solidFill>
                  <a:srgbClr val="FF8B38"/>
                </a:solidFill>
                <a:latin typeface="Courier New"/>
                <a:ea typeface="Courier New"/>
                <a:cs typeface="Courier New"/>
                <a:sym typeface="Courier New"/>
              </a:rPr>
              <a:t>'text/plain'</a:t>
            </a:r>
            <a:endParaRPr sz="1050">
              <a:latin typeface="Courier New"/>
              <a:ea typeface="Courier New"/>
              <a:cs typeface="Courier New"/>
              <a:sym typeface="Courier New"/>
            </a:endParaRPr>
          </a:p>
          <a:p>
            <a:pPr marL="405765" lvl="0" indent="0" algn="l" rtl="0">
              <a:lnSpc>
                <a:spcPct val="100000"/>
              </a:lnSpc>
              <a:spcBef>
                <a:spcPts val="450"/>
              </a:spcBef>
              <a:spcAft>
                <a:spcPts val="0"/>
              </a:spcAft>
              <a:buNone/>
            </a:pP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405130" lvl="0" indent="0" algn="l" rtl="0">
              <a:lnSpc>
                <a:spcPct val="100000"/>
              </a:lnSpc>
              <a:spcBef>
                <a:spcPts val="450"/>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end</a:t>
            </a:r>
            <a:r>
              <a:rPr lang="en-US" sz="1050">
                <a:solidFill>
                  <a:srgbClr val="BBBBBB"/>
                </a:solidFill>
                <a:latin typeface="Courier New"/>
                <a:ea typeface="Courier New"/>
                <a:cs typeface="Courier New"/>
                <a:sym typeface="Courier New"/>
              </a:rPr>
              <a:t>(</a:t>
            </a:r>
            <a:r>
              <a:rPr lang="en-US" sz="1050">
                <a:solidFill>
                  <a:srgbClr val="FF8B38"/>
                </a:solidFill>
                <a:latin typeface="Courier New"/>
                <a:ea typeface="Courier New"/>
                <a:cs typeface="Courier New"/>
                <a:sym typeface="Courier New"/>
              </a:rPr>
              <a:t>'Hola mundo'</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85725" lvl="0" indent="0" algn="l" rtl="0">
              <a:lnSpc>
                <a:spcPct val="100000"/>
              </a:lnSpc>
              <a:spcBef>
                <a:spcPts val="445"/>
              </a:spcBef>
              <a:spcAft>
                <a:spcPts val="0"/>
              </a:spcAft>
              <a:buNone/>
            </a:pPr>
            <a:r>
              <a:rPr lang="en-US" sz="1050">
                <a:solidFill>
                  <a:srgbClr val="BBBBBB"/>
                </a:solidFill>
                <a:latin typeface="Courier New"/>
                <a:ea typeface="Courier New"/>
                <a:cs typeface="Courier New"/>
                <a:sym typeface="Courier New"/>
              </a:rPr>
              <a:t>}</a:t>
            </a:r>
            <a:r>
              <a:rPr lang="en-US" sz="1100">
                <a:solidFill>
                  <a:srgbClr val="CCCCCC"/>
                </a:solidFill>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566" name="Google Shape;566;p20"/>
          <p:cNvSpPr txBox="1">
            <a:spLocks noGrp="1"/>
          </p:cNvSpPr>
          <p:nvPr>
            <p:ph type="body" idx="1"/>
          </p:nvPr>
        </p:nvSpPr>
        <p:spPr>
          <a:xfrm>
            <a:off x="431800" y="1260000"/>
            <a:ext cx="4203300" cy="3016500"/>
          </a:xfrm>
          <a:prstGeom prst="rect">
            <a:avLst/>
          </a:prstGeom>
          <a:noFill/>
          <a:ln>
            <a:noFill/>
          </a:ln>
        </p:spPr>
        <p:txBody>
          <a:bodyPr spcFirstLastPara="1" wrap="square" lIns="0" tIns="12700" rIns="0" bIns="0" anchor="ctr" anchorCtr="0">
            <a:normAutofit/>
          </a:bodyPr>
          <a:lstStyle/>
          <a:p>
            <a:pPr marL="457200" lvl="0" indent="-330200" algn="l" rtl="0">
              <a:spcBef>
                <a:spcPts val="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Cada llamada a nuestro server recibe 2 parámetros importantes: </a:t>
            </a:r>
            <a:r>
              <a:rPr lang="en-US" sz="1600" b="1">
                <a:solidFill>
                  <a:srgbClr val="E15BBA"/>
                </a:solidFill>
                <a:latin typeface="Courier New"/>
                <a:ea typeface="Courier New"/>
                <a:cs typeface="Courier New"/>
                <a:sym typeface="Courier New"/>
              </a:rPr>
              <a:t>req </a:t>
            </a:r>
            <a:r>
              <a:rPr lang="en-US" sz="1600">
                <a:solidFill>
                  <a:srgbClr val="414141"/>
                </a:solidFill>
                <a:latin typeface="Montserrat"/>
                <a:ea typeface="Montserrat"/>
                <a:cs typeface="Montserrat"/>
                <a:sym typeface="Montserrat"/>
              </a:rPr>
              <a:t>(require)</a:t>
            </a:r>
            <a:r>
              <a:rPr lang="en-US" sz="1600" b="1">
                <a:solidFill>
                  <a:srgbClr val="E15BBA"/>
                </a:solidFill>
                <a:latin typeface="Courier New"/>
                <a:ea typeface="Courier New"/>
                <a:cs typeface="Courier New"/>
                <a:sym typeface="Courier New"/>
              </a:rPr>
              <a:t> </a:t>
            </a:r>
            <a:r>
              <a:rPr lang="en-US" sz="1600">
                <a:solidFill>
                  <a:srgbClr val="414141"/>
                </a:solidFill>
                <a:latin typeface="Montserrat"/>
                <a:ea typeface="Montserrat"/>
                <a:cs typeface="Montserrat"/>
                <a:sym typeface="Montserrat"/>
              </a:rPr>
              <a:t>y </a:t>
            </a:r>
            <a:r>
              <a:rPr lang="en-US" sz="1600" b="1">
                <a:solidFill>
                  <a:srgbClr val="E15BBA"/>
                </a:solidFill>
                <a:latin typeface="Courier New"/>
                <a:ea typeface="Courier New"/>
                <a:cs typeface="Courier New"/>
                <a:sym typeface="Courier New"/>
              </a:rPr>
              <a:t>res </a:t>
            </a:r>
            <a:r>
              <a:rPr lang="en-US" sz="1600">
                <a:solidFill>
                  <a:srgbClr val="414141"/>
                </a:solidFill>
                <a:latin typeface="Montserrat"/>
                <a:ea typeface="Montserrat"/>
                <a:cs typeface="Montserrat"/>
                <a:sym typeface="Montserrat"/>
              </a:rPr>
              <a:t>(response), que contienen </a:t>
            </a:r>
            <a:r>
              <a:rPr lang="en-US" sz="1600" b="1">
                <a:solidFill>
                  <a:srgbClr val="414141"/>
                </a:solidFill>
                <a:latin typeface="Montserrat"/>
                <a:ea typeface="Montserrat"/>
                <a:cs typeface="Montserrat"/>
                <a:sym typeface="Montserrat"/>
              </a:rPr>
              <a:t>toda la información</a:t>
            </a:r>
            <a:r>
              <a:rPr lang="en-US" sz="1600">
                <a:solidFill>
                  <a:srgbClr val="414141"/>
                </a:solidFill>
                <a:latin typeface="Montserrat"/>
                <a:ea typeface="Montserrat"/>
                <a:cs typeface="Montserrat"/>
                <a:sym typeface="Montserrat"/>
              </a:rPr>
              <a:t> tanto de la </a:t>
            </a:r>
            <a:r>
              <a:rPr lang="en-US" sz="1600">
                <a:solidFill>
                  <a:srgbClr val="414141"/>
                </a:solidFill>
                <a:highlight>
                  <a:srgbClr val="F8C823"/>
                </a:highlight>
                <a:latin typeface="Montserrat"/>
                <a:ea typeface="Montserrat"/>
                <a:cs typeface="Montserrat"/>
                <a:sym typeface="Montserrat"/>
              </a:rPr>
              <a:t>solicitud como de la respuesta</a:t>
            </a:r>
            <a:r>
              <a:rPr lang="en-US" sz="1600">
                <a:solidFill>
                  <a:srgbClr val="414141"/>
                </a:solidFill>
                <a:latin typeface="Montserrat"/>
                <a:ea typeface="Montserrat"/>
                <a:cs typeface="Montserrat"/>
                <a:sym typeface="Montserrat"/>
              </a:rPr>
              <a:t> en ese orden.</a:t>
            </a:r>
            <a:endParaRPr sz="1600">
              <a:solidFill>
                <a:srgbClr val="414141"/>
              </a:solidFill>
              <a:latin typeface="Montserrat"/>
              <a:ea typeface="Montserrat"/>
              <a:cs typeface="Montserrat"/>
              <a:sym typeface="Montserrat"/>
            </a:endParaRPr>
          </a:p>
          <a:p>
            <a:pPr marL="457200" lvl="0" indent="-330200" algn="l" rtl="0">
              <a:spcBef>
                <a:spcPts val="100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Finalmente, </a:t>
            </a:r>
            <a:r>
              <a:rPr lang="en-US" sz="1600" u="sng">
                <a:solidFill>
                  <a:srgbClr val="414141"/>
                </a:solidFill>
                <a:latin typeface="Montserrat"/>
                <a:ea typeface="Montserrat"/>
                <a:cs typeface="Montserrat"/>
                <a:sym typeface="Montserrat"/>
              </a:rPr>
              <a:t>escribimos una cabecera</a:t>
            </a:r>
            <a:r>
              <a:rPr lang="en-US" sz="1600">
                <a:solidFill>
                  <a:srgbClr val="414141"/>
                </a:solidFill>
                <a:latin typeface="Montserrat"/>
                <a:ea typeface="Montserrat"/>
                <a:cs typeface="Montserrat"/>
                <a:sym typeface="Montserrat"/>
              </a:rPr>
              <a:t> mediante </a:t>
            </a:r>
            <a:r>
              <a:rPr lang="en-US" sz="1600" b="1">
                <a:solidFill>
                  <a:srgbClr val="414141"/>
                </a:solidFill>
                <a:highlight>
                  <a:srgbClr val="F8C823"/>
                </a:highlight>
                <a:latin typeface="Montserrat"/>
                <a:ea typeface="Montserrat"/>
                <a:cs typeface="Montserrat"/>
                <a:sym typeface="Montserrat"/>
              </a:rPr>
              <a:t>.writeHead()</a:t>
            </a:r>
            <a:r>
              <a:rPr lang="en-US" sz="1600">
                <a:solidFill>
                  <a:srgbClr val="414141"/>
                </a:solidFill>
                <a:latin typeface="Montserrat"/>
                <a:ea typeface="Montserrat"/>
                <a:cs typeface="Montserrat"/>
                <a:sym typeface="Montserrat"/>
              </a:rPr>
              <a:t>; indicando el </a:t>
            </a:r>
            <a:r>
              <a:rPr lang="en-US" sz="1600" b="1">
                <a:solidFill>
                  <a:srgbClr val="E15BBA"/>
                </a:solidFill>
                <a:latin typeface="Montserrat"/>
                <a:ea typeface="Montserrat"/>
                <a:cs typeface="Montserrat"/>
                <a:sym typeface="Montserrat"/>
              </a:rPr>
              <a:t>tipo de contenido</a:t>
            </a:r>
            <a:r>
              <a:rPr lang="en-US" sz="1600">
                <a:solidFill>
                  <a:srgbClr val="414141"/>
                </a:solidFill>
                <a:latin typeface="Montserrat"/>
                <a:ea typeface="Montserrat"/>
                <a:cs typeface="Montserrat"/>
                <a:sym typeface="Montserrat"/>
              </a:rPr>
              <a:t> que vamos a devolver y lo enviamos.</a:t>
            </a:r>
            <a:endParaRPr sz="1600">
              <a:solidFill>
                <a:srgbClr val="41414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effdb328ac_0_24"/>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Servidor Estático Nativo</a:t>
            </a:r>
            <a:endParaRPr b="1">
              <a:solidFill>
                <a:srgbClr val="414141"/>
              </a:solidFill>
              <a:latin typeface="Montserrat"/>
              <a:ea typeface="Montserrat"/>
              <a:cs typeface="Montserrat"/>
              <a:sym typeface="Montserrat"/>
            </a:endParaRPr>
          </a:p>
        </p:txBody>
      </p:sp>
      <p:sp>
        <p:nvSpPr>
          <p:cNvPr id="572" name="Google Shape;572;g1effdb328ac_0_24"/>
          <p:cNvSpPr txBox="1">
            <a:spLocks noGrp="1"/>
          </p:cNvSpPr>
          <p:nvPr>
            <p:ph type="body" idx="1"/>
          </p:nvPr>
        </p:nvSpPr>
        <p:spPr>
          <a:xfrm>
            <a:off x="431800" y="1260000"/>
            <a:ext cx="4107600" cy="3016500"/>
          </a:xfrm>
          <a:prstGeom prst="rect">
            <a:avLst/>
          </a:prstGeom>
          <a:noFill/>
          <a:ln>
            <a:noFill/>
          </a:ln>
        </p:spPr>
        <p:txBody>
          <a:bodyPr spcFirstLastPara="1" wrap="square" lIns="0" tIns="12700" rIns="0" bIns="0" anchor="ctr" anchorCtr="0">
            <a:normAutofit/>
          </a:bodyPr>
          <a:lstStyle/>
          <a:p>
            <a:pPr marL="457200" lvl="0" indent="-330200" algn="l" rtl="0">
              <a:spcBef>
                <a:spcPts val="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Ya casi lo tenemos, ahora solo nos queda </a:t>
            </a:r>
            <a:r>
              <a:rPr lang="en-US" sz="1600" b="1">
                <a:solidFill>
                  <a:srgbClr val="414141"/>
                </a:solidFill>
                <a:latin typeface="Montserrat"/>
                <a:ea typeface="Montserrat"/>
                <a:cs typeface="Montserrat"/>
                <a:sym typeface="Montserrat"/>
              </a:rPr>
              <a:t>escuchar a un puerto</a:t>
            </a:r>
            <a:r>
              <a:rPr lang="en-US" sz="1600">
                <a:solidFill>
                  <a:srgbClr val="414141"/>
                </a:solidFill>
                <a:latin typeface="Montserrat"/>
                <a:ea typeface="Montserrat"/>
                <a:cs typeface="Montserrat"/>
                <a:sym typeface="Montserrat"/>
              </a:rPr>
              <a:t> para poder</a:t>
            </a:r>
            <a:r>
              <a:rPr lang="en-US" sz="1600" u="sng">
                <a:solidFill>
                  <a:srgbClr val="414141"/>
                </a:solidFill>
                <a:latin typeface="Montserrat"/>
                <a:ea typeface="Montserrat"/>
                <a:cs typeface="Montserrat"/>
                <a:sym typeface="Montserrat"/>
              </a:rPr>
              <a:t> realizar llamadas</a:t>
            </a:r>
            <a:r>
              <a:rPr lang="en-US" sz="1600">
                <a:solidFill>
                  <a:srgbClr val="414141"/>
                </a:solidFill>
                <a:latin typeface="Montserrat"/>
                <a:ea typeface="Montserrat"/>
                <a:cs typeface="Montserrat"/>
                <a:sym typeface="Montserrat"/>
              </a:rPr>
              <a:t> a nuestro servidor.</a:t>
            </a:r>
            <a:endParaRPr sz="1600">
              <a:solidFill>
                <a:srgbClr val="414141"/>
              </a:solidFill>
              <a:latin typeface="Montserrat"/>
              <a:ea typeface="Montserrat"/>
              <a:cs typeface="Montserrat"/>
              <a:sym typeface="Montserrat"/>
            </a:endParaRPr>
          </a:p>
          <a:p>
            <a:pPr marL="457200" lvl="0" indent="-330200" algn="l" rtl="0">
              <a:spcBef>
                <a:spcPts val="1000"/>
              </a:spcBef>
              <a:spcAft>
                <a:spcPts val="0"/>
              </a:spcAft>
              <a:buClr>
                <a:srgbClr val="414141"/>
              </a:buClr>
              <a:buSzPts val="1600"/>
              <a:buFont typeface="Montserrat"/>
              <a:buChar char="●"/>
            </a:pPr>
            <a:r>
              <a:rPr lang="en-US" sz="1600">
                <a:solidFill>
                  <a:srgbClr val="414141"/>
                </a:solidFill>
                <a:latin typeface="Montserrat"/>
                <a:ea typeface="Montserrat"/>
                <a:cs typeface="Montserrat"/>
                <a:sym typeface="Montserrat"/>
              </a:rPr>
              <a:t>Para eso usamos el método</a:t>
            </a:r>
            <a:r>
              <a:rPr lang="en-US" sz="1600" b="1">
                <a:solidFill>
                  <a:srgbClr val="414141"/>
                </a:solidFill>
                <a:highlight>
                  <a:srgbClr val="F8C823"/>
                </a:highlight>
                <a:latin typeface="Montserrat"/>
                <a:ea typeface="Montserrat"/>
                <a:cs typeface="Montserrat"/>
                <a:sym typeface="Montserrat"/>
              </a:rPr>
              <a:t> .listen();</a:t>
            </a:r>
            <a:r>
              <a:rPr lang="en-US" sz="1600">
                <a:solidFill>
                  <a:srgbClr val="414141"/>
                </a:solidFill>
                <a:latin typeface="Montserrat"/>
                <a:ea typeface="Montserrat"/>
                <a:cs typeface="Montserrat"/>
                <a:sym typeface="Montserrat"/>
              </a:rPr>
              <a:t> el cual trabaja sobre el objeto </a:t>
            </a:r>
            <a:r>
              <a:rPr lang="en-US" sz="1600" b="1">
                <a:solidFill>
                  <a:srgbClr val="414141"/>
                </a:solidFill>
                <a:highlight>
                  <a:srgbClr val="F8C823"/>
                </a:highlight>
                <a:latin typeface="Montserrat"/>
                <a:ea typeface="Montserrat"/>
                <a:cs typeface="Montserrat"/>
                <a:sym typeface="Montserrat"/>
              </a:rPr>
              <a:t>server</a:t>
            </a:r>
            <a:r>
              <a:rPr lang="en-US" sz="1600">
                <a:solidFill>
                  <a:srgbClr val="414141"/>
                </a:solidFill>
                <a:latin typeface="Montserrat"/>
                <a:ea typeface="Montserrat"/>
                <a:cs typeface="Montserrat"/>
                <a:sym typeface="Montserrat"/>
              </a:rPr>
              <a:t> y </a:t>
            </a:r>
            <a:r>
              <a:rPr lang="en-US" sz="1600">
                <a:solidFill>
                  <a:srgbClr val="414141"/>
                </a:solidFill>
                <a:highlight>
                  <a:srgbClr val="F8C823"/>
                </a:highlight>
                <a:latin typeface="Montserrat"/>
                <a:ea typeface="Montserrat"/>
                <a:cs typeface="Montserrat"/>
                <a:sym typeface="Montserrat"/>
              </a:rPr>
              <a:t>recibe el puerto</a:t>
            </a:r>
            <a:r>
              <a:rPr lang="en-US" sz="1600">
                <a:solidFill>
                  <a:srgbClr val="414141"/>
                </a:solidFill>
                <a:latin typeface="Montserrat"/>
                <a:ea typeface="Montserrat"/>
                <a:cs typeface="Montserrat"/>
                <a:sym typeface="Montserrat"/>
              </a:rPr>
              <a:t> como primer parámetro y </a:t>
            </a:r>
            <a:r>
              <a:rPr lang="en-US" sz="1600" b="1">
                <a:solidFill>
                  <a:srgbClr val="414141"/>
                </a:solidFill>
                <a:latin typeface="Montserrat"/>
                <a:ea typeface="Montserrat"/>
                <a:cs typeface="Montserrat"/>
                <a:sym typeface="Montserrat"/>
              </a:rPr>
              <a:t>una callback </a:t>
            </a:r>
            <a:r>
              <a:rPr lang="en-US" sz="1600">
                <a:solidFill>
                  <a:srgbClr val="414141"/>
                </a:solidFill>
                <a:latin typeface="Montserrat"/>
                <a:ea typeface="Montserrat"/>
                <a:cs typeface="Montserrat"/>
                <a:sym typeface="Montserrat"/>
              </a:rPr>
              <a:t>como segundo.</a:t>
            </a:r>
            <a:endParaRPr sz="1600">
              <a:solidFill>
                <a:srgbClr val="414141"/>
              </a:solidFill>
              <a:latin typeface="Montserrat"/>
              <a:ea typeface="Montserrat"/>
              <a:cs typeface="Montserrat"/>
              <a:sym typeface="Montserrat"/>
            </a:endParaRPr>
          </a:p>
        </p:txBody>
      </p:sp>
      <p:sp>
        <p:nvSpPr>
          <p:cNvPr id="573" name="Google Shape;573;g1effdb328ac_0_24"/>
          <p:cNvSpPr txBox="1"/>
          <p:nvPr/>
        </p:nvSpPr>
        <p:spPr>
          <a:xfrm>
            <a:off x="4539499" y="1486949"/>
            <a:ext cx="4172700" cy="2751600"/>
          </a:xfrm>
          <a:prstGeom prst="rect">
            <a:avLst/>
          </a:prstGeom>
          <a:solidFill>
            <a:srgbClr val="3E3E3E"/>
          </a:solidFill>
          <a:ln>
            <a:noFill/>
          </a:ln>
        </p:spPr>
        <p:txBody>
          <a:bodyPr spcFirstLastPara="1" wrap="square" lIns="0" tIns="32375" rIns="0" bIns="0" anchor="t" anchorCtr="0">
            <a:spAutoFit/>
          </a:bodyPr>
          <a:lstStyle/>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FF0000"/>
                </a:solidFill>
                <a:latin typeface="Courier New"/>
                <a:ea typeface="Courier New"/>
                <a:cs typeface="Courier New"/>
                <a:sym typeface="Courier New"/>
              </a:rPr>
              <a:t>http </a:t>
            </a:r>
            <a:r>
              <a:rPr lang="en-US" sz="1100">
                <a:solidFill>
                  <a:srgbClr val="F9F9F9"/>
                </a:solidFill>
                <a:latin typeface="Courier New"/>
                <a:ea typeface="Courier New"/>
                <a:cs typeface="Courier New"/>
                <a:sym typeface="Courier New"/>
              </a:rPr>
              <a:t>= </a:t>
            </a:r>
            <a:r>
              <a:rPr lang="en-US" sz="1100">
                <a:solidFill>
                  <a:srgbClr val="36F9F6"/>
                </a:solidFill>
                <a:latin typeface="Courier New"/>
                <a:ea typeface="Courier New"/>
                <a:cs typeface="Courier New"/>
                <a:sym typeface="Courier New"/>
              </a:rPr>
              <a:t>require</a:t>
            </a:r>
            <a:r>
              <a:rPr lang="en-US" sz="1100">
                <a:solidFill>
                  <a:srgbClr val="CCCCCC"/>
                </a:solidFill>
                <a:latin typeface="Courier New"/>
                <a:ea typeface="Courier New"/>
                <a:cs typeface="Courier New"/>
                <a:sym typeface="Courier New"/>
              </a:rPr>
              <a:t>(</a:t>
            </a:r>
            <a:r>
              <a:rPr lang="en-US" sz="1100">
                <a:solidFill>
                  <a:srgbClr val="FF8B38"/>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endParaRPr sz="1100">
              <a:latin typeface="Courier New"/>
              <a:ea typeface="Courier New"/>
              <a:cs typeface="Courier New"/>
              <a:sym typeface="Courier New"/>
            </a:endParaRPr>
          </a:p>
          <a:p>
            <a:pPr marL="0" lvl="0" indent="0" algn="l" rtl="0">
              <a:lnSpc>
                <a:spcPct val="100000"/>
              </a:lnSpc>
              <a:spcBef>
                <a:spcPts val="0"/>
              </a:spcBef>
              <a:spcAft>
                <a:spcPts val="0"/>
              </a:spcAft>
              <a:buNone/>
            </a:pPr>
            <a:endParaRPr sz="1100">
              <a:latin typeface="Courier New"/>
              <a:ea typeface="Courier New"/>
              <a:cs typeface="Courier New"/>
              <a:sym typeface="Courier New"/>
            </a:endParaRPr>
          </a:p>
          <a:p>
            <a:pPr marL="0" lvl="0" indent="0" algn="l" rtl="0">
              <a:lnSpc>
                <a:spcPct val="100000"/>
              </a:lnSpc>
              <a:spcBef>
                <a:spcPts val="145"/>
              </a:spcBef>
              <a:spcAft>
                <a:spcPts val="0"/>
              </a:spcAft>
              <a:buNone/>
            </a:pPr>
            <a:endParaRPr sz="1100">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100">
                <a:solidFill>
                  <a:srgbClr val="F7C823"/>
                </a:solidFill>
                <a:latin typeface="Courier New"/>
                <a:ea typeface="Courier New"/>
                <a:cs typeface="Courier New"/>
                <a:sym typeface="Courier New"/>
              </a:rPr>
              <a:t>const </a:t>
            </a:r>
            <a:r>
              <a:rPr lang="en-US" sz="1100">
                <a:solidFill>
                  <a:srgbClr val="E15BBA"/>
                </a:solidFill>
                <a:latin typeface="Courier New"/>
                <a:ea typeface="Courier New"/>
                <a:cs typeface="Courier New"/>
                <a:sym typeface="Courier New"/>
              </a:rPr>
              <a:t>server </a:t>
            </a:r>
            <a:r>
              <a:rPr lang="en-US" sz="1100">
                <a:solidFill>
                  <a:srgbClr val="F9F9F9"/>
                </a:solidFill>
                <a:latin typeface="Courier New"/>
                <a:ea typeface="Courier New"/>
                <a:cs typeface="Courier New"/>
                <a:sym typeface="Courier New"/>
              </a:rPr>
              <a:t>= </a:t>
            </a:r>
            <a:r>
              <a:rPr lang="en-US" sz="1100">
                <a:solidFill>
                  <a:srgbClr val="FF0000"/>
                </a:solidFill>
                <a:latin typeface="Courier New"/>
                <a:ea typeface="Courier New"/>
                <a:cs typeface="Courier New"/>
                <a:sym typeface="Courier New"/>
              </a:rPr>
              <a:t>http</a:t>
            </a:r>
            <a:r>
              <a:rPr lang="en-US" sz="1100">
                <a:solidFill>
                  <a:srgbClr val="CCCCCC"/>
                </a:solidFill>
                <a:latin typeface="Courier New"/>
                <a:ea typeface="Courier New"/>
                <a:cs typeface="Courier New"/>
                <a:sym typeface="Courier New"/>
              </a:rPr>
              <a:t>.</a:t>
            </a:r>
            <a:r>
              <a:rPr lang="en-US" sz="1100">
                <a:solidFill>
                  <a:srgbClr val="36F9F6"/>
                </a:solidFill>
                <a:latin typeface="Courier New"/>
                <a:ea typeface="Courier New"/>
                <a:cs typeface="Courier New"/>
                <a:sym typeface="Courier New"/>
              </a:rPr>
              <a:t>createServer</a:t>
            </a:r>
            <a:r>
              <a:rPr lang="en-US" sz="1100">
                <a:solidFill>
                  <a:srgbClr val="CCCCCC"/>
                </a:solidFill>
                <a:latin typeface="Courier New"/>
                <a:ea typeface="Courier New"/>
                <a:cs typeface="Courier New"/>
                <a:sym typeface="Courier New"/>
              </a:rPr>
              <a:t>(</a:t>
            </a:r>
            <a:r>
              <a:rPr lang="en-US" sz="1050">
                <a:solidFill>
                  <a:srgbClr val="BBBBBB"/>
                </a:solidFill>
                <a:latin typeface="Courier New"/>
                <a:ea typeface="Courier New"/>
                <a:cs typeface="Courier New"/>
                <a:sym typeface="Courier New"/>
              </a:rPr>
              <a:t>(</a:t>
            </a:r>
            <a:r>
              <a:rPr lang="en-US" sz="1050" i="1">
                <a:solidFill>
                  <a:srgbClr val="FF7EDB"/>
                </a:solidFill>
                <a:latin typeface="Courier New"/>
                <a:ea typeface="Courier New"/>
                <a:cs typeface="Courier New"/>
                <a:sym typeface="Courier New"/>
              </a:rPr>
              <a:t>req</a:t>
            </a:r>
            <a:r>
              <a:rPr lang="en-US" sz="1050">
                <a:solidFill>
                  <a:srgbClr val="BBBBBB"/>
                </a:solidFill>
                <a:latin typeface="Courier New"/>
                <a:ea typeface="Courier New"/>
                <a:cs typeface="Courier New"/>
                <a:sym typeface="Courier New"/>
              </a:rPr>
              <a:t>, </a:t>
            </a: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 </a:t>
            </a:r>
            <a:r>
              <a:rPr lang="en-US" sz="1050">
                <a:solidFill>
                  <a:srgbClr val="FDDE5D"/>
                </a:solidFill>
                <a:latin typeface="Courier New"/>
                <a:ea typeface="Courier New"/>
                <a:cs typeface="Courier New"/>
                <a:sym typeface="Courier New"/>
              </a:rPr>
              <a:t>=&gt; </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405130" lvl="0" indent="0" algn="l" rtl="0">
              <a:lnSpc>
                <a:spcPct val="100000"/>
              </a:lnSpc>
              <a:spcBef>
                <a:spcPts val="665"/>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writeHead</a:t>
            </a:r>
            <a:r>
              <a:rPr lang="en-US" sz="1050">
                <a:solidFill>
                  <a:srgbClr val="BBBBBB"/>
                </a:solidFill>
                <a:latin typeface="Courier New"/>
                <a:ea typeface="Courier New"/>
                <a:cs typeface="Courier New"/>
                <a:sym typeface="Courier New"/>
              </a:rPr>
              <a:t>(</a:t>
            </a:r>
            <a:r>
              <a:rPr lang="en-US" sz="1050">
                <a:solidFill>
                  <a:srgbClr val="2EE1FA"/>
                </a:solidFill>
                <a:latin typeface="Courier New"/>
                <a:ea typeface="Courier New"/>
                <a:cs typeface="Courier New"/>
                <a:sym typeface="Courier New"/>
              </a:rPr>
              <a:t>200</a:t>
            </a:r>
            <a:r>
              <a:rPr lang="en-US" sz="1050">
                <a:solidFill>
                  <a:srgbClr val="BBBBBB"/>
                </a:solidFill>
                <a:latin typeface="Courier New"/>
                <a:ea typeface="Courier New"/>
                <a:cs typeface="Courier New"/>
                <a:sym typeface="Courier New"/>
              </a:rPr>
              <a:t>, {</a:t>
            </a:r>
            <a:endParaRPr sz="1050">
              <a:latin typeface="Courier New"/>
              <a:ea typeface="Courier New"/>
              <a:cs typeface="Courier New"/>
              <a:sym typeface="Courier New"/>
            </a:endParaRPr>
          </a:p>
          <a:p>
            <a:pPr marL="725170" lvl="0" indent="0" algn="l" rtl="0">
              <a:lnSpc>
                <a:spcPct val="100000"/>
              </a:lnSpc>
              <a:spcBef>
                <a:spcPts val="630"/>
              </a:spcBef>
              <a:spcAft>
                <a:spcPts val="0"/>
              </a:spcAft>
              <a:buNone/>
            </a:pPr>
            <a:r>
              <a:rPr lang="en-US" sz="1050">
                <a:solidFill>
                  <a:srgbClr val="FF8B38"/>
                </a:solidFill>
                <a:latin typeface="Courier New"/>
                <a:ea typeface="Courier New"/>
                <a:cs typeface="Courier New"/>
                <a:sym typeface="Courier New"/>
              </a:rPr>
              <a:t>'Content-Type'</a:t>
            </a:r>
            <a:r>
              <a:rPr lang="en-US" sz="1050">
                <a:solidFill>
                  <a:srgbClr val="B6B1B1"/>
                </a:solidFill>
                <a:latin typeface="Courier New"/>
                <a:ea typeface="Courier New"/>
                <a:cs typeface="Courier New"/>
                <a:sym typeface="Courier New"/>
              </a:rPr>
              <a:t>: </a:t>
            </a:r>
            <a:r>
              <a:rPr lang="en-US" sz="1050">
                <a:solidFill>
                  <a:srgbClr val="FF8B38"/>
                </a:solidFill>
                <a:latin typeface="Courier New"/>
                <a:ea typeface="Courier New"/>
                <a:cs typeface="Courier New"/>
                <a:sym typeface="Courier New"/>
              </a:rPr>
              <a:t>'text/plain'</a:t>
            </a:r>
            <a:endParaRPr sz="1050">
              <a:latin typeface="Courier New"/>
              <a:ea typeface="Courier New"/>
              <a:cs typeface="Courier New"/>
              <a:sym typeface="Courier New"/>
            </a:endParaRPr>
          </a:p>
          <a:p>
            <a:pPr marL="405765" lvl="0" indent="0" algn="l" rtl="0">
              <a:lnSpc>
                <a:spcPct val="100000"/>
              </a:lnSpc>
              <a:spcBef>
                <a:spcPts val="450"/>
              </a:spcBef>
              <a:spcAft>
                <a:spcPts val="0"/>
              </a:spcAft>
              <a:buNone/>
            </a:pP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405130" lvl="0" indent="0" algn="l" rtl="0">
              <a:lnSpc>
                <a:spcPct val="100000"/>
              </a:lnSpc>
              <a:spcBef>
                <a:spcPts val="450"/>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end</a:t>
            </a:r>
            <a:r>
              <a:rPr lang="en-US" sz="1050">
                <a:solidFill>
                  <a:srgbClr val="BBBBBB"/>
                </a:solidFill>
                <a:latin typeface="Courier New"/>
                <a:ea typeface="Courier New"/>
                <a:cs typeface="Courier New"/>
                <a:sym typeface="Courier New"/>
              </a:rPr>
              <a:t>(</a:t>
            </a:r>
            <a:r>
              <a:rPr lang="en-US" sz="1050">
                <a:solidFill>
                  <a:srgbClr val="FF8B38"/>
                </a:solidFill>
                <a:latin typeface="Courier New"/>
                <a:ea typeface="Courier New"/>
                <a:cs typeface="Courier New"/>
                <a:sym typeface="Courier New"/>
              </a:rPr>
              <a:t>'Hola mundo'</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85725" lvl="0" indent="0" algn="l" rtl="0">
              <a:lnSpc>
                <a:spcPct val="100000"/>
              </a:lnSpc>
              <a:spcBef>
                <a:spcPts val="445"/>
              </a:spcBef>
              <a:spcAft>
                <a:spcPts val="0"/>
              </a:spcAft>
              <a:buNone/>
            </a:pPr>
            <a:r>
              <a:rPr lang="en-US" sz="1050">
                <a:solidFill>
                  <a:srgbClr val="BBBBBB"/>
                </a:solidFill>
                <a:latin typeface="Courier New"/>
                <a:ea typeface="Courier New"/>
                <a:cs typeface="Courier New"/>
                <a:sym typeface="Courier New"/>
              </a:rPr>
              <a:t>}</a:t>
            </a:r>
            <a:r>
              <a:rPr lang="en-US" sz="1100">
                <a:solidFill>
                  <a:srgbClr val="CCCCCC"/>
                </a:solidFill>
                <a:latin typeface="Courier New"/>
                <a:ea typeface="Courier New"/>
                <a:cs typeface="Courier New"/>
                <a:sym typeface="Courier New"/>
              </a:rPr>
              <a:t>);</a:t>
            </a:r>
            <a:r>
              <a:rPr lang="en-US" sz="1100">
                <a:solidFill>
                  <a:schemeClr val="accent3"/>
                </a:solidFill>
                <a:latin typeface="Courier New"/>
                <a:ea typeface="Courier New"/>
                <a:cs typeface="Courier New"/>
                <a:sym typeface="Courier New"/>
              </a:rPr>
              <a:t> </a:t>
            </a:r>
            <a:endParaRPr sz="1100">
              <a:solidFill>
                <a:schemeClr val="accent3"/>
              </a:solidFill>
              <a:latin typeface="Courier New"/>
              <a:ea typeface="Courier New"/>
              <a:cs typeface="Courier New"/>
              <a:sym typeface="Courier New"/>
            </a:endParaRPr>
          </a:p>
          <a:p>
            <a:pPr marL="85725" lvl="0" indent="0" algn="l" rtl="0">
              <a:lnSpc>
                <a:spcPct val="100000"/>
              </a:lnSpc>
              <a:spcBef>
                <a:spcPts val="445"/>
              </a:spcBef>
              <a:spcAft>
                <a:spcPts val="0"/>
              </a:spcAft>
              <a:buNone/>
            </a:pPr>
            <a:endParaRPr sz="1100">
              <a:solidFill>
                <a:schemeClr val="accent3"/>
              </a:solidFill>
              <a:latin typeface="Courier New"/>
              <a:ea typeface="Courier New"/>
              <a:cs typeface="Courier New"/>
              <a:sym typeface="Courier New"/>
            </a:endParaRPr>
          </a:p>
          <a:p>
            <a:pPr marL="85725" lvl="0" indent="0" algn="l" rtl="0">
              <a:lnSpc>
                <a:spcPct val="100000"/>
              </a:lnSpc>
              <a:spcBef>
                <a:spcPts val="445"/>
              </a:spcBef>
              <a:spcAft>
                <a:spcPts val="0"/>
              </a:spcAft>
              <a:buNone/>
            </a:pPr>
            <a:r>
              <a:rPr lang="en-US" sz="1100">
                <a:solidFill>
                  <a:schemeClr val="accent3"/>
                </a:solidFill>
                <a:latin typeface="Courier New"/>
                <a:ea typeface="Courier New"/>
                <a:cs typeface="Courier New"/>
                <a:sym typeface="Courier New"/>
              </a:rPr>
              <a:t>//llamando a la func server </a:t>
            </a:r>
            <a:endParaRPr sz="1100">
              <a:solidFill>
                <a:schemeClr val="accent3"/>
              </a:solidFill>
              <a:latin typeface="Courier New"/>
              <a:ea typeface="Courier New"/>
              <a:cs typeface="Courier New"/>
              <a:sym typeface="Courier New"/>
            </a:endParaRPr>
          </a:p>
          <a:p>
            <a:pPr marL="85725" marR="295910" lvl="0" indent="0" algn="l" rtl="0">
              <a:lnSpc>
                <a:spcPct val="150200"/>
              </a:lnSpc>
              <a:spcBef>
                <a:spcPts val="0"/>
              </a:spcBef>
              <a:spcAft>
                <a:spcPts val="0"/>
              </a:spcAft>
              <a:buNone/>
            </a:pPr>
            <a:r>
              <a:rPr lang="en-US" sz="1100">
                <a:solidFill>
                  <a:srgbClr val="E15BBA"/>
                </a:solidFill>
                <a:latin typeface="Courier New"/>
                <a:ea typeface="Courier New"/>
                <a:cs typeface="Courier New"/>
                <a:sym typeface="Courier New"/>
              </a:rPr>
              <a:t>server</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listen</a:t>
            </a:r>
            <a:r>
              <a:rPr lang="en-US" sz="1050">
                <a:solidFill>
                  <a:srgbClr val="BBBBBB"/>
                </a:solidFill>
                <a:latin typeface="Courier New"/>
                <a:ea typeface="Courier New"/>
                <a:cs typeface="Courier New"/>
                <a:sym typeface="Courier New"/>
              </a:rPr>
              <a:t>(</a:t>
            </a:r>
            <a:r>
              <a:rPr lang="en-US" sz="1050">
                <a:solidFill>
                  <a:srgbClr val="2EE1FA"/>
                </a:solidFill>
                <a:latin typeface="Courier New"/>
                <a:ea typeface="Courier New"/>
                <a:cs typeface="Courier New"/>
                <a:sym typeface="Courier New"/>
              </a:rPr>
              <a:t>3000</a:t>
            </a:r>
            <a:r>
              <a:rPr lang="en-US" sz="1050">
                <a:solidFill>
                  <a:srgbClr val="BBBBBB"/>
                </a:solidFill>
                <a:latin typeface="Courier New"/>
                <a:ea typeface="Courier New"/>
                <a:cs typeface="Courier New"/>
                <a:sym typeface="Courier New"/>
              </a:rPr>
              <a:t>, () </a:t>
            </a:r>
            <a:r>
              <a:rPr lang="en-US" sz="1050">
                <a:solidFill>
                  <a:srgbClr val="FDDE5D"/>
                </a:solidFill>
                <a:latin typeface="Courier New"/>
                <a:ea typeface="Courier New"/>
                <a:cs typeface="Courier New"/>
                <a:sym typeface="Courier New"/>
              </a:rPr>
              <a:t>=&gt; </a:t>
            </a:r>
            <a:r>
              <a:rPr lang="en-US" sz="1050">
                <a:solidFill>
                  <a:srgbClr val="FF7EDB"/>
                </a:solidFill>
                <a:latin typeface="Courier New"/>
                <a:ea typeface="Courier New"/>
                <a:cs typeface="Courier New"/>
                <a:sym typeface="Courier New"/>
              </a:rPr>
              <a:t>console</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log</a:t>
            </a:r>
            <a:r>
              <a:rPr lang="en-US" sz="1050">
                <a:solidFill>
                  <a:srgbClr val="BBBBBB"/>
                </a:solidFill>
                <a:latin typeface="Courier New"/>
                <a:ea typeface="Courier New"/>
                <a:cs typeface="Courier New"/>
                <a:sym typeface="Courier New"/>
              </a:rPr>
              <a:t>(</a:t>
            </a:r>
            <a:r>
              <a:rPr lang="en-US" sz="1050">
                <a:solidFill>
                  <a:srgbClr val="FF8B38"/>
                </a:solidFill>
                <a:latin typeface="Courier New"/>
                <a:ea typeface="Courier New"/>
                <a:cs typeface="Courier New"/>
                <a:sym typeface="Courier New"/>
              </a:rPr>
              <a:t>'Servidor corriendo en puerto http://localhost:3000'</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1effdb328ac_0_32"/>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Servidor Estático Nativo</a:t>
            </a:r>
            <a:endParaRPr b="1">
              <a:solidFill>
                <a:srgbClr val="414141"/>
              </a:solidFill>
              <a:latin typeface="Montserrat"/>
              <a:ea typeface="Montserrat"/>
              <a:cs typeface="Montserrat"/>
              <a:sym typeface="Montserrat"/>
            </a:endParaRPr>
          </a:p>
        </p:txBody>
      </p:sp>
      <p:sp>
        <p:nvSpPr>
          <p:cNvPr id="579" name="Google Shape;579;g1effdb328ac_0_32"/>
          <p:cNvSpPr txBox="1">
            <a:spLocks noGrp="1"/>
          </p:cNvSpPr>
          <p:nvPr>
            <p:ph type="body" idx="1"/>
          </p:nvPr>
        </p:nvSpPr>
        <p:spPr>
          <a:xfrm>
            <a:off x="431800" y="1260000"/>
            <a:ext cx="4107600" cy="3016500"/>
          </a:xfrm>
          <a:prstGeom prst="rect">
            <a:avLst/>
          </a:prstGeom>
          <a:noFill/>
          <a:ln>
            <a:noFill/>
          </a:ln>
        </p:spPr>
        <p:txBody>
          <a:bodyPr spcFirstLastPara="1" wrap="square" lIns="0" tIns="12700" rIns="0" bIns="0" anchor="ctr" anchorCtr="0">
            <a:normAutofit/>
          </a:bodyPr>
          <a:lstStyle/>
          <a:p>
            <a:pPr marL="0" lvl="0" indent="0" algn="l" rtl="0">
              <a:spcBef>
                <a:spcPts val="0"/>
              </a:spcBef>
              <a:spcAft>
                <a:spcPts val="0"/>
              </a:spcAft>
              <a:buNone/>
            </a:pPr>
            <a:r>
              <a:rPr lang="en-US" sz="1600" b="1" dirty="0">
                <a:solidFill>
                  <a:srgbClr val="414141"/>
                </a:solidFill>
                <a:latin typeface="Montserrat"/>
                <a:ea typeface="Montserrat"/>
                <a:cs typeface="Montserrat"/>
                <a:sym typeface="Montserrat"/>
              </a:rPr>
              <a:t>¡</a:t>
            </a:r>
            <a:r>
              <a:rPr lang="en-US" sz="1600" b="1" dirty="0" err="1">
                <a:solidFill>
                  <a:srgbClr val="414141"/>
                </a:solidFill>
                <a:latin typeface="Montserrat"/>
                <a:ea typeface="Montserrat"/>
                <a:cs typeface="Montserrat"/>
                <a:sym typeface="Montserrat"/>
              </a:rPr>
              <a:t>Listo</a:t>
            </a:r>
            <a:r>
              <a:rPr lang="en-US" sz="1600" b="1" dirty="0">
                <a:solidFill>
                  <a:srgbClr val="414141"/>
                </a:solidFill>
                <a:latin typeface="Montserrat"/>
                <a:ea typeface="Montserrat"/>
                <a:cs typeface="Montserrat"/>
                <a:sym typeface="Montserrat"/>
              </a:rPr>
              <a:t>!</a:t>
            </a:r>
            <a:endParaRPr sz="1600" b="1" dirty="0">
              <a:solidFill>
                <a:srgbClr val="414141"/>
              </a:solidFill>
              <a:latin typeface="Montserrat"/>
              <a:ea typeface="Montserrat"/>
              <a:cs typeface="Montserrat"/>
              <a:sym typeface="Montserrat"/>
            </a:endParaRPr>
          </a:p>
          <a:p>
            <a:pPr marL="0" lvl="0" indent="0" algn="l" rtl="0">
              <a:spcBef>
                <a:spcPts val="1000"/>
              </a:spcBef>
              <a:spcAft>
                <a:spcPts val="0"/>
              </a:spcAft>
              <a:buNone/>
            </a:pPr>
            <a:r>
              <a:rPr lang="en-US" sz="1600" dirty="0" err="1">
                <a:solidFill>
                  <a:srgbClr val="414141"/>
                </a:solidFill>
                <a:latin typeface="Montserrat"/>
                <a:ea typeface="Montserrat"/>
                <a:cs typeface="Montserrat"/>
                <a:sym typeface="Montserrat"/>
              </a:rPr>
              <a:t>Ahora</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pongamos</a:t>
            </a:r>
            <a:r>
              <a:rPr lang="en-US" sz="1600" dirty="0">
                <a:solidFill>
                  <a:srgbClr val="414141"/>
                </a:solidFill>
                <a:latin typeface="Montserrat"/>
                <a:ea typeface="Montserrat"/>
                <a:cs typeface="Montserrat"/>
                <a:sym typeface="Montserrat"/>
              </a:rPr>
              <a:t> a </a:t>
            </a:r>
            <a:r>
              <a:rPr lang="en-US" sz="1600" dirty="0" err="1">
                <a:solidFill>
                  <a:srgbClr val="414141"/>
                </a:solidFill>
                <a:latin typeface="Montserrat"/>
                <a:ea typeface="Montserrat"/>
                <a:cs typeface="Montserrat"/>
                <a:sym typeface="Montserrat"/>
              </a:rPr>
              <a:t>correr</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nuestro</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servidor</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desde</a:t>
            </a:r>
            <a:r>
              <a:rPr lang="en-US" sz="1600" dirty="0">
                <a:solidFill>
                  <a:srgbClr val="414141"/>
                </a:solidFill>
                <a:latin typeface="Montserrat"/>
                <a:ea typeface="Montserrat"/>
                <a:cs typeface="Montserrat"/>
                <a:sym typeface="Montserrat"/>
              </a:rPr>
              <a:t> la terminal </a:t>
            </a:r>
            <a:r>
              <a:rPr lang="en-US" sz="1600" dirty="0" err="1">
                <a:solidFill>
                  <a:srgbClr val="414141"/>
                </a:solidFill>
                <a:latin typeface="Montserrat"/>
                <a:ea typeface="Montserrat"/>
                <a:cs typeface="Montserrat"/>
                <a:sym typeface="Montserrat"/>
              </a:rPr>
              <a:t>mediante</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el</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comando</a:t>
            </a:r>
            <a:r>
              <a:rPr lang="en-US" sz="1600" dirty="0">
                <a:solidFill>
                  <a:srgbClr val="414141"/>
                </a:solidFill>
                <a:latin typeface="Montserrat"/>
                <a:ea typeface="Montserrat"/>
                <a:cs typeface="Montserrat"/>
                <a:sym typeface="Montserrat"/>
              </a:rPr>
              <a:t> node app.js y </a:t>
            </a:r>
            <a:r>
              <a:rPr lang="en-US" sz="1600" dirty="0" err="1">
                <a:solidFill>
                  <a:srgbClr val="414141"/>
                </a:solidFill>
                <a:latin typeface="Montserrat"/>
                <a:ea typeface="Montserrat"/>
                <a:cs typeface="Montserrat"/>
                <a:sym typeface="Montserrat"/>
              </a:rPr>
              <a:t>accedemos</a:t>
            </a:r>
            <a:r>
              <a:rPr lang="en-US" sz="1600" dirty="0">
                <a:solidFill>
                  <a:srgbClr val="414141"/>
                </a:solidFill>
                <a:latin typeface="Montserrat"/>
                <a:ea typeface="Montserrat"/>
                <a:cs typeface="Montserrat"/>
                <a:sym typeface="Montserrat"/>
              </a:rPr>
              <a:t> a </a:t>
            </a:r>
            <a:r>
              <a:rPr lang="en-US" sz="1600" dirty="0" err="1">
                <a:solidFill>
                  <a:srgbClr val="414141"/>
                </a:solidFill>
                <a:latin typeface="Montserrat"/>
                <a:ea typeface="Montserrat"/>
                <a:cs typeface="Montserrat"/>
                <a:sym typeface="Montserrat"/>
              </a:rPr>
              <a:t>él</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desde</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el</a:t>
            </a:r>
            <a:r>
              <a:rPr lang="en-US" sz="1600" dirty="0">
                <a:solidFill>
                  <a:srgbClr val="414141"/>
                </a:solidFill>
                <a:latin typeface="Montserrat"/>
                <a:ea typeface="Montserrat"/>
                <a:cs typeface="Montserrat"/>
                <a:sym typeface="Montserrat"/>
              </a:rPr>
              <a:t> </a:t>
            </a:r>
            <a:r>
              <a:rPr lang="en-US" sz="1600" dirty="0" err="1">
                <a:solidFill>
                  <a:srgbClr val="414141"/>
                </a:solidFill>
                <a:latin typeface="Montserrat"/>
                <a:ea typeface="Montserrat"/>
                <a:cs typeface="Montserrat"/>
                <a:sym typeface="Montserrat"/>
              </a:rPr>
              <a:t>navegador</a:t>
            </a:r>
            <a:r>
              <a:rPr lang="en-US" sz="1600" dirty="0">
                <a:solidFill>
                  <a:srgbClr val="414141"/>
                </a:solidFill>
                <a:latin typeface="Montserrat"/>
                <a:ea typeface="Montserrat"/>
                <a:cs typeface="Montserrat"/>
                <a:sym typeface="Montserrat"/>
              </a:rPr>
              <a:t>. </a:t>
            </a:r>
            <a:endParaRPr sz="1600" dirty="0">
              <a:solidFill>
                <a:srgbClr val="414141"/>
              </a:solidFill>
              <a:latin typeface="Montserrat"/>
              <a:ea typeface="Montserrat"/>
              <a:cs typeface="Montserrat"/>
              <a:sym typeface="Montserrat"/>
            </a:endParaRPr>
          </a:p>
        </p:txBody>
      </p:sp>
      <p:pic>
        <p:nvPicPr>
          <p:cNvPr id="580" name="Google Shape;580;g1effdb328ac_0_32"/>
          <p:cNvPicPr preferRelativeResize="0"/>
          <p:nvPr/>
        </p:nvPicPr>
        <p:blipFill rotWithShape="1">
          <a:blip r:embed="rId3">
            <a:alphaModFix/>
          </a:blip>
          <a:srcRect/>
          <a:stretch/>
        </p:blipFill>
        <p:spPr>
          <a:xfrm>
            <a:off x="4539400" y="1250625"/>
            <a:ext cx="4172801" cy="617231"/>
          </a:xfrm>
          <a:prstGeom prst="rect">
            <a:avLst/>
          </a:prstGeom>
          <a:noFill/>
          <a:ln>
            <a:noFill/>
          </a:ln>
        </p:spPr>
      </p:pic>
      <p:pic>
        <p:nvPicPr>
          <p:cNvPr id="581" name="Google Shape;581;g1effdb328ac_0_32"/>
          <p:cNvPicPr preferRelativeResize="0"/>
          <p:nvPr/>
        </p:nvPicPr>
        <p:blipFill rotWithShape="1">
          <a:blip r:embed="rId4">
            <a:alphaModFix/>
          </a:blip>
          <a:srcRect/>
          <a:stretch/>
        </p:blipFill>
        <p:spPr>
          <a:xfrm>
            <a:off x="4539400" y="2434406"/>
            <a:ext cx="4172800" cy="18420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3"/>
          <p:cNvSpPr txBox="1">
            <a:spLocks noGrp="1"/>
          </p:cNvSpPr>
          <p:nvPr>
            <p:ph type="title"/>
          </p:nvPr>
        </p:nvSpPr>
        <p:spPr>
          <a:xfrm>
            <a:off x="431800" y="1384175"/>
            <a:ext cx="8280300" cy="1860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4000" b="1">
                <a:solidFill>
                  <a:srgbClr val="414141"/>
                </a:solidFill>
                <a:latin typeface="Montserrat"/>
                <a:ea typeface="Montserrat"/>
                <a:cs typeface="Montserrat"/>
                <a:sym typeface="Montserrat"/>
              </a:rPr>
              <a:t>En este caso devolvemos texto plano, pero intentemos con HTML.</a:t>
            </a:r>
            <a:endParaRPr sz="4000" b="1">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b605e0720a_0_0"/>
          <p:cNvSpPr txBox="1">
            <a:spLocks noGrp="1"/>
          </p:cNvSpPr>
          <p:nvPr>
            <p:ph type="title"/>
          </p:nvPr>
        </p:nvSpPr>
        <p:spPr>
          <a:xfrm>
            <a:off x="431800" y="859799"/>
            <a:ext cx="5734200" cy="400200"/>
          </a:xfrm>
          <a:prstGeom prst="rect">
            <a:avLst/>
          </a:prstGeom>
          <a:noFill/>
          <a:ln>
            <a:noFill/>
          </a:ln>
        </p:spPr>
        <p:txBody>
          <a:bodyPr spcFirstLastPara="1" wrap="square" lIns="0" tIns="15225" rIns="0" bIns="0" anchor="t" anchorCtr="0">
            <a:spAutoFit/>
          </a:bodyPr>
          <a:lstStyle/>
          <a:p>
            <a:pPr marL="12700" lvl="0" indent="0" algn="l" rtl="0">
              <a:spcBef>
                <a:spcPts val="0"/>
              </a:spcBef>
              <a:spcAft>
                <a:spcPts val="0"/>
              </a:spcAft>
              <a:buSzPts val="1100"/>
              <a:buNone/>
            </a:pPr>
            <a:r>
              <a:rPr lang="en-US" b="1">
                <a:solidFill>
                  <a:srgbClr val="414141"/>
                </a:solidFill>
                <a:latin typeface="Montserrat"/>
                <a:ea typeface="Montserrat"/>
                <a:cs typeface="Montserrat"/>
                <a:sym typeface="Montserrat"/>
              </a:rPr>
              <a:t>Enviando HTML</a:t>
            </a:r>
            <a:endParaRPr b="1">
              <a:solidFill>
                <a:srgbClr val="414141"/>
              </a:solidFill>
              <a:latin typeface="Montserrat"/>
              <a:ea typeface="Montserrat"/>
              <a:cs typeface="Montserrat"/>
              <a:sym typeface="Montserrat"/>
            </a:endParaRPr>
          </a:p>
        </p:txBody>
      </p:sp>
      <p:sp>
        <p:nvSpPr>
          <p:cNvPr id="599" name="Google Shape;599;g2b605e0720a_0_0"/>
          <p:cNvSpPr txBox="1">
            <a:spLocks noGrp="1"/>
          </p:cNvSpPr>
          <p:nvPr>
            <p:ph type="body" idx="1"/>
          </p:nvPr>
        </p:nvSpPr>
        <p:spPr>
          <a:xfrm>
            <a:off x="431800" y="1260000"/>
            <a:ext cx="4107600" cy="3016500"/>
          </a:xfrm>
          <a:prstGeom prst="rect">
            <a:avLst/>
          </a:prstGeom>
          <a:noFill/>
          <a:ln>
            <a:noFill/>
          </a:ln>
        </p:spPr>
        <p:txBody>
          <a:bodyPr spcFirstLastPara="1" wrap="square" lIns="0" tIns="12700" rIns="0" bIns="0" anchor="ctr" anchorCtr="0">
            <a:normAutofit/>
          </a:bodyPr>
          <a:lstStyle/>
          <a:p>
            <a:pPr marL="0" lvl="0" indent="0" algn="l" rtl="0">
              <a:spcBef>
                <a:spcPts val="0"/>
              </a:spcBef>
              <a:spcAft>
                <a:spcPts val="0"/>
              </a:spcAft>
              <a:buClr>
                <a:schemeClr val="dk1"/>
              </a:buClr>
              <a:buSzPts val="1100"/>
              <a:buFont typeface="Arial"/>
              <a:buNone/>
            </a:pPr>
            <a:r>
              <a:rPr lang="en-US" sz="1600">
                <a:solidFill>
                  <a:srgbClr val="414141"/>
                </a:solidFill>
                <a:latin typeface="Montserrat"/>
                <a:ea typeface="Montserrat"/>
                <a:cs typeface="Montserrat"/>
                <a:sym typeface="Montserrat"/>
              </a:rPr>
              <a:t>Modificamos ligeramente la cabecera Content-Type.</a:t>
            </a:r>
            <a:endParaRPr sz="1600">
              <a:solidFill>
                <a:srgbClr val="414141"/>
              </a:solidFill>
              <a:latin typeface="Montserrat"/>
              <a:ea typeface="Montserrat"/>
              <a:cs typeface="Montserrat"/>
              <a:sym typeface="Montserrat"/>
            </a:endParaRPr>
          </a:p>
          <a:p>
            <a:pPr marL="0" lvl="0" indent="0" algn="l" rtl="0">
              <a:spcBef>
                <a:spcPts val="1000"/>
              </a:spcBef>
              <a:spcAft>
                <a:spcPts val="0"/>
              </a:spcAft>
              <a:buNone/>
            </a:pPr>
            <a:r>
              <a:rPr lang="en-US" sz="1600">
                <a:solidFill>
                  <a:srgbClr val="414141"/>
                </a:solidFill>
                <a:latin typeface="Montserrat"/>
                <a:ea typeface="Montserrat"/>
                <a:cs typeface="Montserrat"/>
                <a:sym typeface="Montserrat"/>
              </a:rPr>
              <a:t>Especificamos charset = ‘UTF-8’, se trata del seteo que reconoce caracteres especiales del dialecto latino.</a:t>
            </a:r>
            <a:endParaRPr sz="1600">
              <a:solidFill>
                <a:srgbClr val="414141"/>
              </a:solidFill>
              <a:latin typeface="Montserrat"/>
              <a:ea typeface="Montserrat"/>
              <a:cs typeface="Montserrat"/>
              <a:sym typeface="Montserrat"/>
            </a:endParaRPr>
          </a:p>
          <a:p>
            <a:pPr marL="0" lvl="0" indent="0" algn="l" rtl="0">
              <a:spcBef>
                <a:spcPts val="1000"/>
              </a:spcBef>
              <a:spcAft>
                <a:spcPts val="1000"/>
              </a:spcAft>
              <a:buNone/>
            </a:pPr>
            <a:r>
              <a:rPr lang="en-US" sz="1600">
                <a:solidFill>
                  <a:srgbClr val="414141"/>
                </a:solidFill>
                <a:latin typeface="Montserrat"/>
                <a:ea typeface="Montserrat"/>
                <a:cs typeface="Montserrat"/>
                <a:sym typeface="Montserrat"/>
              </a:rPr>
              <a:t>Además en lugar de texto, enviamos </a:t>
            </a:r>
            <a:r>
              <a:rPr lang="en-US" sz="1600">
                <a:solidFill>
                  <a:schemeClr val="lt2"/>
                </a:solidFill>
                <a:highlight>
                  <a:srgbClr val="E15BBA"/>
                </a:highlight>
                <a:latin typeface="Montserrat"/>
                <a:ea typeface="Montserrat"/>
                <a:cs typeface="Montserrat"/>
                <a:sym typeface="Montserrat"/>
              </a:rPr>
              <a:t>código HTML válido</a:t>
            </a:r>
            <a:r>
              <a:rPr lang="en-US" sz="1600">
                <a:solidFill>
                  <a:srgbClr val="414141"/>
                </a:solidFill>
                <a:latin typeface="Montserrat"/>
                <a:ea typeface="Montserrat"/>
                <a:cs typeface="Montserrat"/>
                <a:sym typeface="Montserrat"/>
              </a:rPr>
              <a:t>.</a:t>
            </a:r>
            <a:endParaRPr sz="1600" b="1">
              <a:solidFill>
                <a:srgbClr val="414141"/>
              </a:solidFill>
              <a:latin typeface="Montserrat"/>
              <a:ea typeface="Montserrat"/>
              <a:cs typeface="Montserrat"/>
              <a:sym typeface="Montserrat"/>
            </a:endParaRPr>
          </a:p>
        </p:txBody>
      </p:sp>
      <p:sp>
        <p:nvSpPr>
          <p:cNvPr id="600" name="Google Shape;600;g2b605e0720a_0_0"/>
          <p:cNvSpPr txBox="1"/>
          <p:nvPr/>
        </p:nvSpPr>
        <p:spPr>
          <a:xfrm>
            <a:off x="4785500" y="2099712"/>
            <a:ext cx="3926700" cy="1103700"/>
          </a:xfrm>
          <a:prstGeom prst="rect">
            <a:avLst/>
          </a:prstGeom>
          <a:solidFill>
            <a:srgbClr val="3E3E3E"/>
          </a:solidFill>
          <a:ln>
            <a:noFill/>
          </a:ln>
        </p:spPr>
        <p:txBody>
          <a:bodyPr spcFirstLastPara="1" wrap="square" lIns="0" tIns="32375" rIns="0" bIns="0" anchor="t" anchorCtr="0">
            <a:spAutoFit/>
          </a:bodyPr>
          <a:lstStyle/>
          <a:p>
            <a:pPr marL="85725" lvl="0" indent="0" algn="l" rtl="0">
              <a:lnSpc>
                <a:spcPct val="100000"/>
              </a:lnSpc>
              <a:spcBef>
                <a:spcPts val="0"/>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writeHead</a:t>
            </a:r>
            <a:r>
              <a:rPr lang="en-US" sz="1050">
                <a:solidFill>
                  <a:srgbClr val="BBBBBB"/>
                </a:solidFill>
                <a:latin typeface="Courier New"/>
                <a:ea typeface="Courier New"/>
                <a:cs typeface="Courier New"/>
                <a:sym typeface="Courier New"/>
              </a:rPr>
              <a:t>(</a:t>
            </a:r>
            <a:r>
              <a:rPr lang="en-US" sz="1050">
                <a:solidFill>
                  <a:srgbClr val="2EE1FA"/>
                </a:solidFill>
                <a:latin typeface="Courier New"/>
                <a:ea typeface="Courier New"/>
                <a:cs typeface="Courier New"/>
                <a:sym typeface="Courier New"/>
              </a:rPr>
              <a:t>200</a:t>
            </a:r>
            <a:r>
              <a:rPr lang="en-US" sz="1050">
                <a:solidFill>
                  <a:srgbClr val="BBBBBB"/>
                </a:solidFill>
                <a:latin typeface="Courier New"/>
                <a:ea typeface="Courier New"/>
                <a:cs typeface="Courier New"/>
                <a:sym typeface="Courier New"/>
              </a:rPr>
              <a:t>, {</a:t>
            </a:r>
            <a:endParaRPr sz="1050">
              <a:latin typeface="Courier New"/>
              <a:ea typeface="Courier New"/>
              <a:cs typeface="Courier New"/>
              <a:sym typeface="Courier New"/>
            </a:endParaRPr>
          </a:p>
          <a:p>
            <a:pPr marL="405130" lvl="0" indent="0" algn="l" rtl="0">
              <a:lnSpc>
                <a:spcPct val="100000"/>
              </a:lnSpc>
              <a:spcBef>
                <a:spcPts val="630"/>
              </a:spcBef>
              <a:spcAft>
                <a:spcPts val="0"/>
              </a:spcAft>
              <a:buNone/>
            </a:pPr>
            <a:r>
              <a:rPr lang="en-US" sz="1050">
                <a:solidFill>
                  <a:srgbClr val="FF8B38"/>
                </a:solidFill>
                <a:latin typeface="Courier New"/>
                <a:ea typeface="Courier New"/>
                <a:cs typeface="Courier New"/>
                <a:sym typeface="Courier New"/>
              </a:rPr>
              <a:t>'Content-Type'</a:t>
            </a:r>
            <a:r>
              <a:rPr lang="en-US" sz="1050">
                <a:solidFill>
                  <a:srgbClr val="B6B1B1"/>
                </a:solidFill>
                <a:latin typeface="Courier New"/>
                <a:ea typeface="Courier New"/>
                <a:cs typeface="Courier New"/>
                <a:sym typeface="Courier New"/>
              </a:rPr>
              <a:t>: </a:t>
            </a:r>
            <a:r>
              <a:rPr lang="en-US" sz="1050">
                <a:solidFill>
                  <a:srgbClr val="FF8B38"/>
                </a:solidFill>
                <a:latin typeface="Courier New"/>
                <a:ea typeface="Courier New"/>
                <a:cs typeface="Courier New"/>
                <a:sym typeface="Courier New"/>
              </a:rPr>
              <a:t>'text/html; charset=UTF-8'</a:t>
            </a:r>
            <a:endParaRPr sz="1050">
              <a:latin typeface="Courier New"/>
              <a:ea typeface="Courier New"/>
              <a:cs typeface="Courier New"/>
              <a:sym typeface="Courier New"/>
            </a:endParaRPr>
          </a:p>
          <a:p>
            <a:pPr marL="85725" lvl="0" indent="0" algn="l" rtl="0">
              <a:lnSpc>
                <a:spcPct val="100000"/>
              </a:lnSpc>
              <a:spcBef>
                <a:spcPts val="450"/>
              </a:spcBef>
              <a:spcAft>
                <a:spcPts val="0"/>
              </a:spcAft>
              <a:buNone/>
            </a:pP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a:p>
            <a:pPr marL="0" lvl="0" indent="0" algn="l" rtl="0">
              <a:lnSpc>
                <a:spcPct val="100000"/>
              </a:lnSpc>
              <a:spcBef>
                <a:spcPts val="969"/>
              </a:spcBef>
              <a:spcAft>
                <a:spcPts val="0"/>
              </a:spcAft>
              <a:buNone/>
            </a:pPr>
            <a:endParaRPr sz="1050">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050" i="1">
                <a:solidFill>
                  <a:srgbClr val="FF7EDB"/>
                </a:solidFill>
                <a:latin typeface="Courier New"/>
                <a:ea typeface="Courier New"/>
                <a:cs typeface="Courier New"/>
                <a:sym typeface="Courier New"/>
              </a:rPr>
              <a:t>res</a:t>
            </a:r>
            <a:r>
              <a:rPr lang="en-US" sz="1050">
                <a:solidFill>
                  <a:srgbClr val="BBBBBB"/>
                </a:solidFill>
                <a:latin typeface="Courier New"/>
                <a:ea typeface="Courier New"/>
                <a:cs typeface="Courier New"/>
                <a:sym typeface="Courier New"/>
              </a:rPr>
              <a:t>.</a:t>
            </a:r>
            <a:r>
              <a:rPr lang="en-US" sz="1050">
                <a:solidFill>
                  <a:srgbClr val="36F9F6"/>
                </a:solidFill>
                <a:latin typeface="Courier New"/>
                <a:ea typeface="Courier New"/>
                <a:cs typeface="Courier New"/>
                <a:sym typeface="Courier New"/>
              </a:rPr>
              <a:t>end</a:t>
            </a:r>
            <a:r>
              <a:rPr lang="en-US" sz="1050">
                <a:solidFill>
                  <a:srgbClr val="BBBBBB"/>
                </a:solidFill>
                <a:latin typeface="Courier New"/>
                <a:ea typeface="Courier New"/>
                <a:cs typeface="Courier New"/>
                <a:sym typeface="Courier New"/>
              </a:rPr>
              <a:t>(</a:t>
            </a:r>
            <a:r>
              <a:rPr lang="en-US" sz="1050">
                <a:solidFill>
                  <a:srgbClr val="FF8B38"/>
                </a:solidFill>
                <a:latin typeface="Courier New"/>
                <a:ea typeface="Courier New"/>
                <a:cs typeface="Courier New"/>
                <a:sym typeface="Courier New"/>
              </a:rPr>
              <a:t>'&lt;h1&gt;Hola mundo!&lt;/h1&gt;&lt;p&gt;Párrafo&lt;/p&gt;'</a:t>
            </a:r>
            <a:r>
              <a:rPr lang="en-US" sz="1050">
                <a:solidFill>
                  <a:srgbClr val="BBBBBB"/>
                </a:solidFill>
                <a:latin typeface="Courier New"/>
                <a:ea typeface="Courier New"/>
                <a:cs typeface="Courier New"/>
                <a:sym typeface="Courier New"/>
              </a:rPr>
              <a:t>);</a:t>
            </a:r>
            <a:endParaRPr sz="105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2b605e0720a_0_11"/>
          <p:cNvSpPr txBox="1">
            <a:spLocks noGrp="1"/>
          </p:cNvSpPr>
          <p:nvPr>
            <p:ph type="title"/>
          </p:nvPr>
        </p:nvSpPr>
        <p:spPr>
          <a:xfrm>
            <a:off x="431800" y="859799"/>
            <a:ext cx="5734200" cy="400200"/>
          </a:xfrm>
          <a:prstGeom prst="rect">
            <a:avLst/>
          </a:prstGeom>
          <a:noFill/>
          <a:ln>
            <a:noFill/>
          </a:ln>
        </p:spPr>
        <p:txBody>
          <a:bodyPr spcFirstLastPara="1" wrap="square" lIns="0" tIns="15225" rIns="0" bIns="0" anchor="t" anchorCtr="0">
            <a:spAutoFit/>
          </a:bodyPr>
          <a:lstStyle/>
          <a:p>
            <a:pPr marL="12700" lvl="0" indent="0" algn="l" rtl="0">
              <a:spcBef>
                <a:spcPts val="0"/>
              </a:spcBef>
              <a:spcAft>
                <a:spcPts val="0"/>
              </a:spcAft>
              <a:buSzPts val="1100"/>
              <a:buNone/>
            </a:pPr>
            <a:r>
              <a:rPr lang="en-US" b="1">
                <a:solidFill>
                  <a:srgbClr val="414141"/>
                </a:solidFill>
                <a:latin typeface="Montserrat"/>
                <a:ea typeface="Montserrat"/>
                <a:cs typeface="Montserrat"/>
                <a:sym typeface="Montserrat"/>
              </a:rPr>
              <a:t>Enviando HTML</a:t>
            </a:r>
            <a:endParaRPr b="1">
              <a:solidFill>
                <a:srgbClr val="414141"/>
              </a:solidFill>
              <a:latin typeface="Montserrat"/>
              <a:ea typeface="Montserrat"/>
              <a:cs typeface="Montserrat"/>
              <a:sym typeface="Montserrat"/>
            </a:endParaRPr>
          </a:p>
        </p:txBody>
      </p:sp>
      <p:sp>
        <p:nvSpPr>
          <p:cNvPr id="606" name="Google Shape;606;g2b605e0720a_0_11"/>
          <p:cNvSpPr txBox="1">
            <a:spLocks noGrp="1"/>
          </p:cNvSpPr>
          <p:nvPr>
            <p:ph type="body" idx="1"/>
          </p:nvPr>
        </p:nvSpPr>
        <p:spPr>
          <a:xfrm>
            <a:off x="431800" y="1260000"/>
            <a:ext cx="4107600" cy="3016500"/>
          </a:xfrm>
          <a:prstGeom prst="rect">
            <a:avLst/>
          </a:prstGeom>
          <a:noFill/>
          <a:ln>
            <a:noFill/>
          </a:ln>
        </p:spPr>
        <p:txBody>
          <a:bodyPr spcFirstLastPara="1" wrap="square" lIns="0" tIns="12700" rIns="0" bIns="0" anchor="ctr" anchorCtr="0">
            <a:normAutofit/>
          </a:bodyPr>
          <a:lstStyle/>
          <a:p>
            <a:pPr marL="0" lvl="0" indent="0" algn="l" rtl="0">
              <a:spcBef>
                <a:spcPts val="0"/>
              </a:spcBef>
              <a:spcAft>
                <a:spcPts val="1000"/>
              </a:spcAft>
              <a:buNone/>
            </a:pPr>
            <a:r>
              <a:rPr lang="en-US" sz="1600">
                <a:solidFill>
                  <a:srgbClr val="414141"/>
                </a:solidFill>
                <a:latin typeface="Montserrat"/>
                <a:ea typeface="Montserrat"/>
                <a:cs typeface="Montserrat"/>
                <a:sym typeface="Montserrat"/>
              </a:rPr>
              <a:t>Reiniciamos el server y volvemos al navegador:</a:t>
            </a:r>
            <a:endParaRPr sz="1600" b="1">
              <a:solidFill>
                <a:srgbClr val="414141"/>
              </a:solidFill>
              <a:latin typeface="Montserrat"/>
              <a:ea typeface="Montserrat"/>
              <a:cs typeface="Montserrat"/>
              <a:sym typeface="Montserrat"/>
            </a:endParaRPr>
          </a:p>
        </p:txBody>
      </p:sp>
      <p:pic>
        <p:nvPicPr>
          <p:cNvPr id="607" name="Google Shape;607;g2b605e0720a_0_11"/>
          <p:cNvPicPr preferRelativeResize="0"/>
          <p:nvPr/>
        </p:nvPicPr>
        <p:blipFill rotWithShape="1">
          <a:blip r:embed="rId3">
            <a:alphaModFix/>
          </a:blip>
          <a:srcRect/>
          <a:stretch/>
        </p:blipFill>
        <p:spPr>
          <a:xfrm>
            <a:off x="4703108" y="1488375"/>
            <a:ext cx="4009092" cy="593035"/>
          </a:xfrm>
          <a:prstGeom prst="rect">
            <a:avLst/>
          </a:prstGeom>
          <a:noFill/>
          <a:ln>
            <a:noFill/>
          </a:ln>
        </p:spPr>
      </p:pic>
      <p:pic>
        <p:nvPicPr>
          <p:cNvPr id="608" name="Google Shape;608;g2b605e0720a_0_11"/>
          <p:cNvPicPr preferRelativeResize="0"/>
          <p:nvPr/>
        </p:nvPicPr>
        <p:blipFill rotWithShape="1">
          <a:blip r:embed="rId4">
            <a:alphaModFix/>
          </a:blip>
          <a:srcRect/>
          <a:stretch/>
        </p:blipFill>
        <p:spPr>
          <a:xfrm>
            <a:off x="4703100" y="2288903"/>
            <a:ext cx="4009091" cy="17818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5"/>
          <p:cNvSpPr txBox="1">
            <a:spLocks noGrp="1"/>
          </p:cNvSpPr>
          <p:nvPr>
            <p:ph type="title"/>
          </p:nvPr>
        </p:nvSpPr>
        <p:spPr>
          <a:xfrm>
            <a:off x="570625" y="1949705"/>
            <a:ext cx="7169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b="1">
                <a:solidFill>
                  <a:srgbClr val="414141"/>
                </a:solidFill>
                <a:latin typeface="Montserrat"/>
                <a:ea typeface="Montserrat"/>
                <a:cs typeface="Montserrat"/>
                <a:sym typeface="Montserrat"/>
              </a:rPr>
              <a:t>Intentemos con un archivo</a:t>
            </a:r>
            <a:endParaRPr sz="4000">
              <a:latin typeface="Montserrat"/>
              <a:ea typeface="Montserrat"/>
              <a:cs typeface="Montserrat"/>
              <a:sym typeface="Montserrat"/>
            </a:endParaRPr>
          </a:p>
          <a:p>
            <a:pPr marL="12700" lvl="0" indent="0" algn="l" rtl="0">
              <a:lnSpc>
                <a:spcPct val="100000"/>
              </a:lnSpc>
              <a:spcBef>
                <a:spcPts val="0"/>
              </a:spcBef>
              <a:spcAft>
                <a:spcPts val="0"/>
              </a:spcAft>
              <a:buNone/>
            </a:pPr>
            <a:r>
              <a:rPr lang="en-US" sz="4000" b="1">
                <a:solidFill>
                  <a:srgbClr val="FF8B38"/>
                </a:solidFill>
                <a:latin typeface="Montserrat"/>
                <a:ea typeface="Montserrat"/>
                <a:cs typeface="Montserrat"/>
                <a:sym typeface="Montserrat"/>
              </a:rPr>
              <a:t>.html</a:t>
            </a:r>
            <a:endParaRPr sz="40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2b605e0720a_0_22"/>
          <p:cNvSpPr txBox="1">
            <a:spLocks noGrp="1"/>
          </p:cNvSpPr>
          <p:nvPr>
            <p:ph type="title"/>
          </p:nvPr>
        </p:nvSpPr>
        <p:spPr>
          <a:xfrm>
            <a:off x="431800" y="513076"/>
            <a:ext cx="5734200" cy="715500"/>
          </a:xfrm>
          <a:prstGeom prst="rect">
            <a:avLst/>
          </a:prstGeom>
          <a:noFill/>
          <a:ln>
            <a:noFill/>
          </a:ln>
        </p:spPr>
        <p:txBody>
          <a:bodyPr spcFirstLastPara="1" wrap="square" lIns="0" tIns="15225" rIns="0" bIns="0" anchor="ctr" anchorCtr="0">
            <a:normAutofit/>
          </a:bodyPr>
          <a:lstStyle/>
          <a:p>
            <a:pPr marL="12700" lvl="0" indent="0" algn="l" rtl="0">
              <a:spcBef>
                <a:spcPts val="0"/>
              </a:spcBef>
              <a:spcAft>
                <a:spcPts val="0"/>
              </a:spcAft>
              <a:buSzPts val="1100"/>
              <a:buNone/>
            </a:pPr>
            <a:r>
              <a:rPr lang="en-US" b="1">
                <a:solidFill>
                  <a:srgbClr val="414141"/>
                </a:solidFill>
                <a:latin typeface="Montserrat"/>
                <a:ea typeface="Montserrat"/>
                <a:cs typeface="Montserrat"/>
                <a:sym typeface="Montserrat"/>
              </a:rPr>
              <a:t>Leyendo archivos con FileSystem</a:t>
            </a:r>
            <a:endParaRPr b="1">
              <a:solidFill>
                <a:srgbClr val="414141"/>
              </a:solidFill>
              <a:latin typeface="Montserrat"/>
              <a:ea typeface="Montserrat"/>
              <a:cs typeface="Montserrat"/>
              <a:sym typeface="Montserrat"/>
            </a:endParaRPr>
          </a:p>
        </p:txBody>
      </p:sp>
      <p:sp>
        <p:nvSpPr>
          <p:cNvPr id="626" name="Google Shape;626;g2b605e0720a_0_22"/>
          <p:cNvSpPr txBox="1">
            <a:spLocks noGrp="1"/>
          </p:cNvSpPr>
          <p:nvPr>
            <p:ph type="body" idx="1"/>
          </p:nvPr>
        </p:nvSpPr>
        <p:spPr>
          <a:xfrm>
            <a:off x="431800" y="1260000"/>
            <a:ext cx="3156900" cy="3016500"/>
          </a:xfrm>
          <a:prstGeom prst="rect">
            <a:avLst/>
          </a:prstGeom>
          <a:noFill/>
          <a:ln>
            <a:noFill/>
          </a:ln>
        </p:spPr>
        <p:txBody>
          <a:bodyPr spcFirstLastPara="1" wrap="square" lIns="0" tIns="12700" rIns="0" bIns="0" anchor="ctr" anchorCtr="0">
            <a:normAutofit fontScale="92500"/>
          </a:bodyPr>
          <a:lstStyle/>
          <a:p>
            <a:pPr marL="0" lvl="0" indent="0" algn="l" rtl="0">
              <a:lnSpc>
                <a:spcPct val="100000"/>
              </a:lnSpc>
              <a:spcBef>
                <a:spcPts val="0"/>
              </a:spcBef>
              <a:spcAft>
                <a:spcPts val="0"/>
              </a:spcAft>
              <a:buNone/>
            </a:pPr>
            <a:r>
              <a:rPr lang="en-US" sz="1600" b="1">
                <a:solidFill>
                  <a:srgbClr val="414141"/>
                </a:solidFill>
                <a:latin typeface="Montserrat"/>
                <a:ea typeface="Montserrat"/>
                <a:cs typeface="Montserrat"/>
                <a:sym typeface="Montserrat"/>
              </a:rPr>
              <a:t>FileSystem</a:t>
            </a:r>
            <a:r>
              <a:rPr lang="en-US" sz="1600">
                <a:solidFill>
                  <a:srgbClr val="414141"/>
                </a:solidFill>
                <a:latin typeface="Montserrat"/>
                <a:ea typeface="Montserrat"/>
                <a:cs typeface="Montserrat"/>
                <a:sym typeface="Montserrat"/>
              </a:rPr>
              <a:t> es un </a:t>
            </a:r>
            <a:r>
              <a:rPr lang="en-US" sz="1600">
                <a:solidFill>
                  <a:srgbClr val="414141"/>
                </a:solidFill>
                <a:highlight>
                  <a:srgbClr val="F1C131"/>
                </a:highlight>
                <a:latin typeface="Montserrat"/>
                <a:ea typeface="Montserrat"/>
                <a:cs typeface="Montserrat"/>
                <a:sym typeface="Montserrat"/>
              </a:rPr>
              <a:t>módulo nativo</a:t>
            </a:r>
            <a:r>
              <a:rPr lang="en-US" sz="1600">
                <a:solidFill>
                  <a:srgbClr val="414141"/>
                </a:solidFill>
                <a:latin typeface="Montserrat"/>
                <a:ea typeface="Montserrat"/>
                <a:cs typeface="Montserrat"/>
                <a:sym typeface="Montserrat"/>
              </a:rPr>
              <a:t> de node que </a:t>
            </a:r>
            <a:r>
              <a:rPr lang="en-US" sz="1600" b="1">
                <a:solidFill>
                  <a:srgbClr val="414141"/>
                </a:solidFill>
                <a:latin typeface="Montserrat"/>
                <a:ea typeface="Montserrat"/>
                <a:cs typeface="Montserrat"/>
                <a:sym typeface="Montserrat"/>
              </a:rPr>
              <a:t>nos permite trabajar con archivos</a:t>
            </a:r>
            <a:r>
              <a:rPr lang="en-US" sz="1600">
                <a:solidFill>
                  <a:srgbClr val="414141"/>
                </a:solidFill>
                <a:latin typeface="Montserrat"/>
                <a:ea typeface="Montserrat"/>
                <a:cs typeface="Montserrat"/>
                <a:sym typeface="Montserrat"/>
              </a:rPr>
              <a:t> que existan en la PC o servidor.</a:t>
            </a:r>
            <a:endParaRPr sz="1600">
              <a:solidFill>
                <a:srgbClr val="414141"/>
              </a:solidFill>
              <a:latin typeface="Montserrat"/>
              <a:ea typeface="Montserrat"/>
              <a:cs typeface="Montserrat"/>
              <a:sym typeface="Montserrat"/>
            </a:endParaRPr>
          </a:p>
          <a:p>
            <a:pPr marL="0" lvl="0" indent="0" algn="l" rtl="0">
              <a:lnSpc>
                <a:spcPct val="100000"/>
              </a:lnSpc>
              <a:spcBef>
                <a:spcPts val="1000"/>
              </a:spcBef>
              <a:spcAft>
                <a:spcPts val="0"/>
              </a:spcAft>
              <a:buNone/>
            </a:pPr>
            <a:r>
              <a:rPr lang="en-US" sz="1600">
                <a:solidFill>
                  <a:srgbClr val="414141"/>
                </a:solidFill>
                <a:latin typeface="Montserrat"/>
                <a:ea typeface="Montserrat"/>
                <a:cs typeface="Montserrat"/>
                <a:sym typeface="Montserrat"/>
              </a:rPr>
              <a:t>Veamos cómo utilizarlo para </a:t>
            </a:r>
            <a:r>
              <a:rPr lang="en-US" sz="1600">
                <a:solidFill>
                  <a:schemeClr val="lt2"/>
                </a:solidFill>
                <a:highlight>
                  <a:srgbClr val="E15BBA"/>
                </a:highlight>
                <a:latin typeface="Montserrat"/>
                <a:ea typeface="Montserrat"/>
                <a:cs typeface="Montserrat"/>
                <a:sym typeface="Montserrat"/>
              </a:rPr>
              <a:t>devolver un archivo HTML como respuesta.</a:t>
            </a:r>
            <a:endParaRPr sz="1600">
              <a:solidFill>
                <a:schemeClr val="lt2"/>
              </a:solidFill>
              <a:highlight>
                <a:srgbClr val="E15BBA"/>
              </a:highlight>
              <a:latin typeface="Montserrat"/>
              <a:ea typeface="Montserrat"/>
              <a:cs typeface="Montserrat"/>
              <a:sym typeface="Montserrat"/>
            </a:endParaRPr>
          </a:p>
          <a:p>
            <a:pPr marL="0" lvl="0" indent="0" algn="l" rtl="0">
              <a:lnSpc>
                <a:spcPct val="100000"/>
              </a:lnSpc>
              <a:spcBef>
                <a:spcPts val="1000"/>
              </a:spcBef>
              <a:spcAft>
                <a:spcPts val="1000"/>
              </a:spcAft>
              <a:buNone/>
            </a:pPr>
            <a:r>
              <a:rPr lang="en-US" sz="1600" b="1">
                <a:solidFill>
                  <a:srgbClr val="595959"/>
                </a:solidFill>
                <a:highlight>
                  <a:srgbClr val="F1C131"/>
                </a:highlight>
                <a:latin typeface="Montserrat"/>
                <a:ea typeface="Montserrat"/>
                <a:cs typeface="Montserrat"/>
                <a:sym typeface="Montserrat"/>
              </a:rPr>
              <a:t>.readFileSync()</a:t>
            </a:r>
            <a:r>
              <a:rPr lang="en-US" sz="1600">
                <a:solidFill>
                  <a:srgbClr val="595959"/>
                </a:solidFill>
                <a:latin typeface="Montserrat"/>
                <a:ea typeface="Montserrat"/>
                <a:cs typeface="Montserrat"/>
                <a:sym typeface="Montserrat"/>
              </a:rPr>
              <a:t>; lee un archivo de forma síncrona (bloqueante) y luego lo devolvemos como respuesta a la petición.</a:t>
            </a:r>
            <a:endParaRPr sz="1600">
              <a:solidFill>
                <a:schemeClr val="lt2"/>
              </a:solidFill>
              <a:highlight>
                <a:srgbClr val="E15BBA"/>
              </a:highlight>
              <a:latin typeface="Montserrat"/>
              <a:ea typeface="Montserrat"/>
              <a:cs typeface="Montserrat"/>
              <a:sym typeface="Montserrat"/>
            </a:endParaRPr>
          </a:p>
        </p:txBody>
      </p:sp>
      <p:sp>
        <p:nvSpPr>
          <p:cNvPr id="627" name="Google Shape;627;g2b605e0720a_0_22"/>
          <p:cNvSpPr txBox="1"/>
          <p:nvPr/>
        </p:nvSpPr>
        <p:spPr>
          <a:xfrm>
            <a:off x="3776800" y="1228500"/>
            <a:ext cx="4900200" cy="3079500"/>
          </a:xfrm>
          <a:prstGeom prst="rect">
            <a:avLst/>
          </a:prstGeom>
          <a:solidFill>
            <a:srgbClr val="3E3E3E"/>
          </a:solidFill>
          <a:ln>
            <a:noFill/>
          </a:ln>
        </p:spPr>
        <p:txBody>
          <a:bodyPr spcFirstLastPara="1" wrap="square" lIns="0" tIns="32375" rIns="0" bIns="0" anchor="t" anchorCtr="0">
            <a:normAutofit/>
          </a:bodyPr>
          <a:lstStyle/>
          <a:p>
            <a:pPr marL="85725" lvl="0" indent="0" algn="l" rtl="0">
              <a:lnSpc>
                <a:spcPct val="100000"/>
              </a:lnSpc>
              <a:spcBef>
                <a:spcPts val="0"/>
              </a:spcBef>
              <a:spcAft>
                <a:spcPts val="0"/>
              </a:spcAft>
              <a:buNone/>
            </a:pPr>
            <a:r>
              <a:rPr lang="en-US" sz="1000">
                <a:solidFill>
                  <a:srgbClr val="F7C823"/>
                </a:solidFill>
                <a:latin typeface="Courier New"/>
                <a:ea typeface="Courier New"/>
                <a:cs typeface="Courier New"/>
                <a:sym typeface="Courier New"/>
              </a:rPr>
              <a:t>const </a:t>
            </a:r>
            <a:r>
              <a:rPr lang="en-US" sz="1000">
                <a:solidFill>
                  <a:srgbClr val="FF0000"/>
                </a:solidFill>
                <a:latin typeface="Courier New"/>
                <a:ea typeface="Courier New"/>
                <a:cs typeface="Courier New"/>
                <a:sym typeface="Courier New"/>
              </a:rPr>
              <a:t>http </a:t>
            </a:r>
            <a:r>
              <a:rPr lang="en-US" sz="1000">
                <a:solidFill>
                  <a:srgbClr val="F9F9F9"/>
                </a:solidFill>
                <a:latin typeface="Courier New"/>
                <a:ea typeface="Courier New"/>
                <a:cs typeface="Courier New"/>
                <a:sym typeface="Courier New"/>
              </a:rPr>
              <a:t>= </a:t>
            </a:r>
            <a:r>
              <a:rPr lang="en-US" sz="1000">
                <a:solidFill>
                  <a:srgbClr val="36F9F6"/>
                </a:solidFill>
                <a:latin typeface="Courier New"/>
                <a:ea typeface="Courier New"/>
                <a:cs typeface="Courier New"/>
                <a:sym typeface="Courier New"/>
              </a:rPr>
              <a:t>require</a:t>
            </a:r>
            <a:r>
              <a:rPr lang="en-US" sz="1000">
                <a:solidFill>
                  <a:srgbClr val="CCCCCC"/>
                </a:solidFill>
                <a:latin typeface="Courier New"/>
                <a:ea typeface="Courier New"/>
                <a:cs typeface="Courier New"/>
                <a:sym typeface="Courier New"/>
              </a:rPr>
              <a:t>(</a:t>
            </a:r>
            <a:r>
              <a:rPr lang="en-US" sz="1000">
                <a:solidFill>
                  <a:srgbClr val="FF8B38"/>
                </a:solidFill>
                <a:latin typeface="Courier New"/>
                <a:ea typeface="Courier New"/>
                <a:cs typeface="Courier New"/>
                <a:sym typeface="Courier New"/>
              </a:rPr>
              <a:t>'http'</a:t>
            </a:r>
            <a:r>
              <a:rPr lang="en-US" sz="1000">
                <a:solidFill>
                  <a:srgbClr val="CCCCCC"/>
                </a:solidFill>
                <a:latin typeface="Courier New"/>
                <a:ea typeface="Courier New"/>
                <a:cs typeface="Courier New"/>
                <a:sym typeface="Courier New"/>
              </a:rPr>
              <a:t>);</a:t>
            </a:r>
            <a:endParaRPr sz="1000">
              <a:solidFill>
                <a:srgbClr val="CCCC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rgbClr val="CCCCCC"/>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000">
                <a:solidFill>
                  <a:srgbClr val="F7C823"/>
                </a:solidFill>
                <a:latin typeface="Courier New"/>
                <a:ea typeface="Courier New"/>
                <a:cs typeface="Courier New"/>
                <a:sym typeface="Courier New"/>
              </a:rPr>
              <a:t>const </a:t>
            </a:r>
            <a:r>
              <a:rPr lang="en-US" sz="1000">
                <a:solidFill>
                  <a:srgbClr val="FF0000"/>
                </a:solidFill>
                <a:latin typeface="Courier New"/>
                <a:ea typeface="Courier New"/>
                <a:cs typeface="Courier New"/>
                <a:sym typeface="Courier New"/>
              </a:rPr>
              <a:t>fs </a:t>
            </a:r>
            <a:r>
              <a:rPr lang="en-US" sz="1000">
                <a:solidFill>
                  <a:srgbClr val="F9F9F9"/>
                </a:solidFill>
                <a:latin typeface="Courier New"/>
                <a:ea typeface="Courier New"/>
                <a:cs typeface="Courier New"/>
                <a:sym typeface="Courier New"/>
              </a:rPr>
              <a:t>= </a:t>
            </a:r>
            <a:r>
              <a:rPr lang="en-US" sz="1000">
                <a:solidFill>
                  <a:srgbClr val="36F9F6"/>
                </a:solidFill>
                <a:latin typeface="Courier New"/>
                <a:ea typeface="Courier New"/>
                <a:cs typeface="Courier New"/>
                <a:sym typeface="Courier New"/>
              </a:rPr>
              <a:t>require</a:t>
            </a:r>
            <a:r>
              <a:rPr lang="en-US" sz="1000">
                <a:solidFill>
                  <a:srgbClr val="CCCCCC"/>
                </a:solidFill>
                <a:latin typeface="Courier New"/>
                <a:ea typeface="Courier New"/>
                <a:cs typeface="Courier New"/>
                <a:sym typeface="Courier New"/>
              </a:rPr>
              <a:t>(</a:t>
            </a:r>
            <a:r>
              <a:rPr lang="en-US" sz="1000">
                <a:solidFill>
                  <a:srgbClr val="FF8B38"/>
                </a:solidFill>
                <a:latin typeface="Courier New"/>
                <a:ea typeface="Courier New"/>
                <a:cs typeface="Courier New"/>
                <a:sym typeface="Courier New"/>
              </a:rPr>
              <a:t>'fs'</a:t>
            </a:r>
            <a:r>
              <a:rPr lang="en-US" sz="1000">
                <a:solidFill>
                  <a:srgbClr val="CCCCCC"/>
                </a:solidFill>
                <a:latin typeface="Courier New"/>
                <a:ea typeface="Courier New"/>
                <a:cs typeface="Courier New"/>
                <a:sym typeface="Courier New"/>
              </a:rPr>
              <a:t>);</a:t>
            </a:r>
            <a:endParaRPr sz="1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rgbClr val="D9D9D9"/>
              </a:solidFill>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000">
                <a:solidFill>
                  <a:srgbClr val="F7C823"/>
                </a:solidFill>
                <a:latin typeface="Courier New"/>
                <a:ea typeface="Courier New"/>
                <a:cs typeface="Courier New"/>
                <a:sym typeface="Courier New"/>
              </a:rPr>
              <a:t>const </a:t>
            </a:r>
            <a:r>
              <a:rPr lang="en-US" sz="1000">
                <a:solidFill>
                  <a:srgbClr val="FF7EDB"/>
                </a:solidFill>
                <a:latin typeface="Courier New"/>
                <a:ea typeface="Courier New"/>
                <a:cs typeface="Courier New"/>
                <a:sym typeface="Courier New"/>
              </a:rPr>
              <a:t>server </a:t>
            </a:r>
            <a:r>
              <a:rPr lang="en-US" sz="1000">
                <a:solidFill>
                  <a:srgbClr val="F9F9F9"/>
                </a:solidFill>
                <a:latin typeface="Courier New"/>
                <a:ea typeface="Courier New"/>
                <a:cs typeface="Courier New"/>
                <a:sym typeface="Courier New"/>
              </a:rPr>
              <a:t>= </a:t>
            </a:r>
            <a:r>
              <a:rPr lang="en-US" sz="1000">
                <a:solidFill>
                  <a:srgbClr val="FF0000"/>
                </a:solidFill>
                <a:latin typeface="Courier New"/>
                <a:ea typeface="Courier New"/>
                <a:cs typeface="Courier New"/>
                <a:sym typeface="Courier New"/>
              </a:rPr>
              <a:t>http</a:t>
            </a:r>
            <a:r>
              <a:rPr lang="en-US" sz="1000">
                <a:solidFill>
                  <a:srgbClr val="CCCCCC"/>
                </a:solidFill>
                <a:latin typeface="Courier New"/>
                <a:ea typeface="Courier New"/>
                <a:cs typeface="Courier New"/>
                <a:sym typeface="Courier New"/>
              </a:rPr>
              <a:t>.</a:t>
            </a:r>
            <a:r>
              <a:rPr lang="en-US" sz="1000">
                <a:solidFill>
                  <a:srgbClr val="36F9F6"/>
                </a:solidFill>
                <a:latin typeface="Courier New"/>
                <a:ea typeface="Courier New"/>
                <a:cs typeface="Courier New"/>
                <a:sym typeface="Courier New"/>
              </a:rPr>
              <a:t>createServer</a:t>
            </a:r>
            <a:r>
              <a:rPr lang="en-US" sz="1000">
                <a:solidFill>
                  <a:srgbClr val="CCCCCC"/>
                </a:solidFill>
                <a:latin typeface="Courier New"/>
                <a:ea typeface="Courier New"/>
                <a:cs typeface="Courier New"/>
                <a:sym typeface="Courier New"/>
              </a:rPr>
              <a:t>(</a:t>
            </a:r>
            <a:r>
              <a:rPr lang="en-US" sz="1000">
                <a:solidFill>
                  <a:srgbClr val="BBBBBB"/>
                </a:solidFill>
                <a:latin typeface="Courier New"/>
                <a:ea typeface="Courier New"/>
                <a:cs typeface="Courier New"/>
                <a:sym typeface="Courier New"/>
              </a:rPr>
              <a:t>(</a:t>
            </a:r>
            <a:r>
              <a:rPr lang="en-US" sz="1000" i="1">
                <a:solidFill>
                  <a:srgbClr val="FF7EDB"/>
                </a:solidFill>
                <a:latin typeface="Courier New"/>
                <a:ea typeface="Courier New"/>
                <a:cs typeface="Courier New"/>
                <a:sym typeface="Courier New"/>
              </a:rPr>
              <a:t>req</a:t>
            </a:r>
            <a:r>
              <a:rPr lang="en-US" sz="1000">
                <a:solidFill>
                  <a:srgbClr val="BBBBBB"/>
                </a:solidFill>
                <a:latin typeface="Courier New"/>
                <a:ea typeface="Courier New"/>
                <a:cs typeface="Courier New"/>
                <a:sym typeface="Courier New"/>
              </a:rPr>
              <a:t>, </a:t>
            </a:r>
            <a:r>
              <a:rPr lang="en-US" sz="1000" i="1">
                <a:solidFill>
                  <a:srgbClr val="FF7EDB"/>
                </a:solidFill>
                <a:latin typeface="Courier New"/>
                <a:ea typeface="Courier New"/>
                <a:cs typeface="Courier New"/>
                <a:sym typeface="Courier New"/>
              </a:rPr>
              <a:t>res</a:t>
            </a:r>
            <a:r>
              <a:rPr lang="en-US" sz="1000">
                <a:solidFill>
                  <a:srgbClr val="BBBBBB"/>
                </a:solidFill>
                <a:latin typeface="Courier New"/>
                <a:ea typeface="Courier New"/>
                <a:cs typeface="Courier New"/>
                <a:sym typeface="Courier New"/>
              </a:rPr>
              <a:t>) </a:t>
            </a:r>
            <a:r>
              <a:rPr lang="en-US" sz="1000">
                <a:solidFill>
                  <a:srgbClr val="FDDE5D"/>
                </a:solidFill>
                <a:latin typeface="Courier New"/>
                <a:ea typeface="Courier New"/>
                <a:cs typeface="Courier New"/>
                <a:sym typeface="Courier New"/>
              </a:rPr>
              <a:t>=&gt; </a:t>
            </a:r>
            <a:r>
              <a:rPr lang="en-US"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spcBef>
                <a:spcPts val="0"/>
              </a:spcBef>
              <a:spcAft>
                <a:spcPts val="0"/>
              </a:spcAft>
              <a:buSzPts val="1100"/>
              <a:buNone/>
            </a:pPr>
            <a:endParaRPr sz="1000">
              <a:solidFill>
                <a:srgbClr val="BBBBBB"/>
              </a:solidFill>
              <a:latin typeface="Courier New"/>
              <a:ea typeface="Courier New"/>
              <a:cs typeface="Courier New"/>
              <a:sym typeface="Courier New"/>
            </a:endParaRPr>
          </a:p>
          <a:p>
            <a:pPr marL="405130" lvl="0" indent="0" algn="l" rtl="0">
              <a:lnSpc>
                <a:spcPct val="100000"/>
              </a:lnSpc>
              <a:spcBef>
                <a:spcPts val="0"/>
              </a:spcBef>
              <a:spcAft>
                <a:spcPts val="0"/>
              </a:spcAft>
              <a:buNone/>
            </a:pPr>
            <a:r>
              <a:rPr lang="en-US" sz="1000">
                <a:solidFill>
                  <a:srgbClr val="FDDE5D"/>
                </a:solidFill>
                <a:latin typeface="Courier New"/>
                <a:ea typeface="Courier New"/>
                <a:cs typeface="Courier New"/>
                <a:sym typeface="Courier New"/>
              </a:rPr>
              <a:t>const </a:t>
            </a:r>
            <a:r>
              <a:rPr lang="en-US" sz="1000">
                <a:solidFill>
                  <a:srgbClr val="FF7EDB"/>
                </a:solidFill>
                <a:latin typeface="Courier New"/>
                <a:ea typeface="Courier New"/>
                <a:cs typeface="Courier New"/>
                <a:sym typeface="Courier New"/>
              </a:rPr>
              <a:t>file </a:t>
            </a:r>
            <a:r>
              <a:rPr lang="en-US" sz="1000">
                <a:solidFill>
                  <a:srgbClr val="FFFFFF"/>
                </a:solidFill>
                <a:latin typeface="Courier New"/>
                <a:ea typeface="Courier New"/>
                <a:cs typeface="Courier New"/>
                <a:sym typeface="Courier New"/>
              </a:rPr>
              <a:t>= </a:t>
            </a:r>
            <a:r>
              <a:rPr lang="en-US" sz="1000">
                <a:solidFill>
                  <a:srgbClr val="FD4450"/>
                </a:solidFill>
                <a:latin typeface="Courier New"/>
                <a:ea typeface="Courier New"/>
                <a:cs typeface="Courier New"/>
                <a:sym typeface="Courier New"/>
              </a:rPr>
              <a:t>fs</a:t>
            </a:r>
            <a:r>
              <a:rPr lang="en-US" sz="1000">
                <a:solidFill>
                  <a:srgbClr val="BBBBBB"/>
                </a:solidFill>
                <a:latin typeface="Courier New"/>
                <a:ea typeface="Courier New"/>
                <a:cs typeface="Courier New"/>
                <a:sym typeface="Courier New"/>
              </a:rPr>
              <a:t>.</a:t>
            </a:r>
            <a:r>
              <a:rPr lang="en-US" sz="1000">
                <a:solidFill>
                  <a:srgbClr val="36F9F6"/>
                </a:solidFill>
                <a:latin typeface="Courier New"/>
                <a:ea typeface="Courier New"/>
                <a:cs typeface="Courier New"/>
                <a:sym typeface="Courier New"/>
              </a:rPr>
              <a:t>readFileSync</a:t>
            </a:r>
            <a:r>
              <a:rPr lang="en-US" sz="1000">
                <a:solidFill>
                  <a:srgbClr val="BBBBBB"/>
                </a:solidFill>
                <a:latin typeface="Courier New"/>
                <a:ea typeface="Courier New"/>
                <a:cs typeface="Courier New"/>
                <a:sym typeface="Courier New"/>
              </a:rPr>
              <a:t>(</a:t>
            </a:r>
            <a:r>
              <a:rPr lang="en-US" sz="1000" u="sng">
                <a:solidFill>
                  <a:srgbClr val="FF7EDB"/>
                </a:solidFill>
                <a:latin typeface="Courier New"/>
                <a:ea typeface="Courier New"/>
                <a:cs typeface="Courier New"/>
                <a:sym typeface="Courier New"/>
              </a:rPr>
              <a:t>  _</a:t>
            </a:r>
            <a:r>
              <a:rPr lang="en-US" sz="1000">
                <a:solidFill>
                  <a:srgbClr val="FF7EDB"/>
                </a:solidFill>
                <a:latin typeface="Courier New"/>
                <a:ea typeface="Courier New"/>
                <a:cs typeface="Courier New"/>
                <a:sym typeface="Courier New"/>
              </a:rPr>
              <a:t>dirname </a:t>
            </a:r>
            <a:r>
              <a:rPr lang="en-US" sz="1000">
                <a:solidFill>
                  <a:srgbClr val="FDDE5D"/>
                </a:solidFill>
                <a:latin typeface="Courier New"/>
                <a:ea typeface="Courier New"/>
                <a:cs typeface="Courier New"/>
                <a:sym typeface="Courier New"/>
              </a:rPr>
              <a:t>+ </a:t>
            </a:r>
            <a:r>
              <a:rPr lang="en-US" sz="1000">
                <a:solidFill>
                  <a:srgbClr val="FF8B38"/>
                </a:solidFill>
                <a:latin typeface="Courier New"/>
                <a:ea typeface="Courier New"/>
                <a:cs typeface="Courier New"/>
                <a:sym typeface="Courier New"/>
              </a:rPr>
              <a:t>'/index.html'</a:t>
            </a:r>
            <a:r>
              <a:rPr lang="en-US" sz="1000">
                <a:solidFill>
                  <a:srgbClr val="BBBBBB"/>
                </a:solidFill>
                <a:latin typeface="Courier New"/>
                <a:ea typeface="Courier New"/>
                <a:cs typeface="Courier New"/>
                <a:sym typeface="Courier New"/>
              </a:rPr>
              <a:t>);</a:t>
            </a:r>
            <a:endParaRPr sz="1000">
              <a:latin typeface="Courier New"/>
              <a:ea typeface="Courier New"/>
              <a:cs typeface="Courier New"/>
              <a:sym typeface="Courier New"/>
            </a:endParaRPr>
          </a:p>
          <a:p>
            <a:pPr marL="405130" lvl="0" indent="0" algn="l" rtl="0">
              <a:spcBef>
                <a:spcPts val="0"/>
              </a:spcBef>
              <a:spcAft>
                <a:spcPts val="0"/>
              </a:spcAft>
              <a:buSzPts val="1100"/>
              <a:buNone/>
            </a:pPr>
            <a:endParaRPr sz="1000" i="1">
              <a:solidFill>
                <a:srgbClr val="FF7EDB"/>
              </a:solidFill>
              <a:latin typeface="Courier New"/>
              <a:ea typeface="Courier New"/>
              <a:cs typeface="Courier New"/>
              <a:sym typeface="Courier New"/>
            </a:endParaRPr>
          </a:p>
          <a:p>
            <a:pPr marL="405130" lvl="0" indent="0" algn="l" rtl="0">
              <a:lnSpc>
                <a:spcPct val="100000"/>
              </a:lnSpc>
              <a:spcBef>
                <a:spcPts val="0"/>
              </a:spcBef>
              <a:spcAft>
                <a:spcPts val="0"/>
              </a:spcAft>
              <a:buNone/>
            </a:pPr>
            <a:r>
              <a:rPr lang="en-US" sz="1000" i="1">
                <a:solidFill>
                  <a:srgbClr val="FF7EDB"/>
                </a:solidFill>
                <a:latin typeface="Courier New"/>
                <a:ea typeface="Courier New"/>
                <a:cs typeface="Courier New"/>
                <a:sym typeface="Courier New"/>
              </a:rPr>
              <a:t>res</a:t>
            </a:r>
            <a:r>
              <a:rPr lang="en-US" sz="1000">
                <a:solidFill>
                  <a:srgbClr val="BBBBBB"/>
                </a:solidFill>
                <a:latin typeface="Courier New"/>
                <a:ea typeface="Courier New"/>
                <a:cs typeface="Courier New"/>
                <a:sym typeface="Courier New"/>
              </a:rPr>
              <a:t>.</a:t>
            </a:r>
            <a:r>
              <a:rPr lang="en-US" sz="1000">
                <a:solidFill>
                  <a:srgbClr val="36F9F6"/>
                </a:solidFill>
                <a:latin typeface="Courier New"/>
                <a:ea typeface="Courier New"/>
                <a:cs typeface="Courier New"/>
                <a:sym typeface="Courier New"/>
              </a:rPr>
              <a:t>writeHead</a:t>
            </a:r>
            <a:r>
              <a:rPr lang="en-US" sz="1000">
                <a:solidFill>
                  <a:srgbClr val="BBBBBB"/>
                </a:solidFill>
                <a:latin typeface="Courier New"/>
                <a:ea typeface="Courier New"/>
                <a:cs typeface="Courier New"/>
                <a:sym typeface="Courier New"/>
              </a:rPr>
              <a:t>(</a:t>
            </a:r>
            <a:r>
              <a:rPr lang="en-US" sz="1000">
                <a:solidFill>
                  <a:srgbClr val="2EE1FA"/>
                </a:solidFill>
                <a:latin typeface="Courier New"/>
                <a:ea typeface="Courier New"/>
                <a:cs typeface="Courier New"/>
                <a:sym typeface="Courier New"/>
              </a:rPr>
              <a:t>200</a:t>
            </a:r>
            <a:r>
              <a:rPr lang="en-US" sz="1000">
                <a:solidFill>
                  <a:srgbClr val="BBBBBB"/>
                </a:solidFill>
                <a:latin typeface="Courier New"/>
                <a:ea typeface="Courier New"/>
                <a:cs typeface="Courier New"/>
                <a:sym typeface="Courier New"/>
              </a:rPr>
              <a:t>, {</a:t>
            </a:r>
            <a:endParaRPr sz="1000">
              <a:latin typeface="Courier New"/>
              <a:ea typeface="Courier New"/>
              <a:cs typeface="Courier New"/>
              <a:sym typeface="Courier New"/>
            </a:endParaRPr>
          </a:p>
          <a:p>
            <a:pPr marL="725170" lvl="0" indent="0" algn="l" rtl="0">
              <a:lnSpc>
                <a:spcPct val="100000"/>
              </a:lnSpc>
              <a:spcBef>
                <a:spcPts val="0"/>
              </a:spcBef>
              <a:spcAft>
                <a:spcPts val="0"/>
              </a:spcAft>
              <a:buNone/>
            </a:pPr>
            <a:r>
              <a:rPr lang="en-US" sz="1000">
                <a:solidFill>
                  <a:srgbClr val="FF8B38"/>
                </a:solidFill>
                <a:latin typeface="Courier New"/>
                <a:ea typeface="Courier New"/>
                <a:cs typeface="Courier New"/>
                <a:sym typeface="Courier New"/>
              </a:rPr>
              <a:t>'Content-Type'</a:t>
            </a:r>
            <a:r>
              <a:rPr lang="en-US" sz="1000">
                <a:solidFill>
                  <a:srgbClr val="B6B1B1"/>
                </a:solidFill>
                <a:latin typeface="Courier New"/>
                <a:ea typeface="Courier New"/>
                <a:cs typeface="Courier New"/>
                <a:sym typeface="Courier New"/>
              </a:rPr>
              <a:t>: </a:t>
            </a:r>
            <a:r>
              <a:rPr lang="en-US" sz="1000">
                <a:solidFill>
                  <a:srgbClr val="FF8B38"/>
                </a:solidFill>
                <a:latin typeface="Courier New"/>
                <a:ea typeface="Courier New"/>
                <a:cs typeface="Courier New"/>
                <a:sym typeface="Courier New"/>
              </a:rPr>
              <a:t>'text/html; charset=UTF-8'</a:t>
            </a:r>
            <a:endParaRPr sz="1000">
              <a:latin typeface="Courier New"/>
              <a:ea typeface="Courier New"/>
              <a:cs typeface="Courier New"/>
              <a:sym typeface="Courier New"/>
            </a:endParaRPr>
          </a:p>
          <a:p>
            <a:pPr marL="405765" lvl="0" indent="0" algn="l" rtl="0">
              <a:lnSpc>
                <a:spcPct val="100000"/>
              </a:lnSpc>
              <a:spcBef>
                <a:spcPts val="0"/>
              </a:spcBef>
              <a:spcAft>
                <a:spcPts val="0"/>
              </a:spcAft>
              <a:buNone/>
            </a:pPr>
            <a:r>
              <a:rPr lang="en-US"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rgbClr val="BBBBBB"/>
              </a:solidFill>
              <a:latin typeface="Courier New"/>
              <a:ea typeface="Courier New"/>
              <a:cs typeface="Courier New"/>
              <a:sym typeface="Courier New"/>
            </a:endParaRPr>
          </a:p>
          <a:p>
            <a:pPr marL="405130" lvl="0" indent="0" algn="l" rtl="0">
              <a:lnSpc>
                <a:spcPct val="100000"/>
              </a:lnSpc>
              <a:spcBef>
                <a:spcPts val="0"/>
              </a:spcBef>
              <a:spcAft>
                <a:spcPts val="0"/>
              </a:spcAft>
              <a:buNone/>
            </a:pPr>
            <a:r>
              <a:rPr lang="en-US" sz="1000" i="1">
                <a:solidFill>
                  <a:srgbClr val="FF7EDB"/>
                </a:solidFill>
                <a:latin typeface="Courier New"/>
                <a:ea typeface="Courier New"/>
                <a:cs typeface="Courier New"/>
                <a:sym typeface="Courier New"/>
              </a:rPr>
              <a:t>res</a:t>
            </a:r>
            <a:r>
              <a:rPr lang="en-US" sz="1000">
                <a:solidFill>
                  <a:srgbClr val="BBBBBB"/>
                </a:solidFill>
                <a:latin typeface="Courier New"/>
                <a:ea typeface="Courier New"/>
                <a:cs typeface="Courier New"/>
                <a:sym typeface="Courier New"/>
              </a:rPr>
              <a:t>.</a:t>
            </a:r>
            <a:r>
              <a:rPr lang="en-US" sz="1000">
                <a:solidFill>
                  <a:srgbClr val="36F9F6"/>
                </a:solidFill>
                <a:latin typeface="Courier New"/>
                <a:ea typeface="Courier New"/>
                <a:cs typeface="Courier New"/>
                <a:sym typeface="Courier New"/>
              </a:rPr>
              <a:t>end</a:t>
            </a:r>
            <a:r>
              <a:rPr lang="en-US" sz="1000">
                <a:solidFill>
                  <a:srgbClr val="BBBBBB"/>
                </a:solidFill>
                <a:latin typeface="Courier New"/>
                <a:ea typeface="Courier New"/>
                <a:cs typeface="Courier New"/>
                <a:sym typeface="Courier New"/>
              </a:rPr>
              <a:t>(</a:t>
            </a:r>
            <a:r>
              <a:rPr lang="en-US" sz="1000">
                <a:solidFill>
                  <a:srgbClr val="FF7EDB"/>
                </a:solidFill>
                <a:latin typeface="Courier New"/>
                <a:ea typeface="Courier New"/>
                <a:cs typeface="Courier New"/>
                <a:sym typeface="Courier New"/>
              </a:rPr>
              <a:t>file</a:t>
            </a:r>
            <a:r>
              <a:rPr lang="en-US" sz="1000">
                <a:solidFill>
                  <a:srgbClr val="BBBBBB"/>
                </a:solidFill>
                <a:latin typeface="Courier New"/>
                <a:ea typeface="Courier New"/>
                <a:cs typeface="Courier New"/>
                <a:sym typeface="Courier New"/>
              </a:rPr>
              <a:t>);</a:t>
            </a:r>
            <a:endParaRPr sz="1000">
              <a:latin typeface="Courier New"/>
              <a:ea typeface="Courier New"/>
              <a:cs typeface="Courier New"/>
              <a:sym typeface="Courier New"/>
            </a:endParaRPr>
          </a:p>
          <a:p>
            <a:pPr marL="85725" lvl="0" indent="0" algn="l" rtl="0">
              <a:lnSpc>
                <a:spcPct val="100000"/>
              </a:lnSpc>
              <a:spcBef>
                <a:spcPts val="0"/>
              </a:spcBef>
              <a:spcAft>
                <a:spcPts val="0"/>
              </a:spcAft>
              <a:buNone/>
            </a:pPr>
            <a:r>
              <a:rPr lang="en-US" sz="1000">
                <a:solidFill>
                  <a:srgbClr val="BBBBBB"/>
                </a:solidFill>
                <a:latin typeface="Courier New"/>
                <a:ea typeface="Courier New"/>
                <a:cs typeface="Courier New"/>
                <a:sym typeface="Courier New"/>
              </a:rPr>
              <a:t>}</a:t>
            </a:r>
            <a:r>
              <a:rPr lang="en-US" sz="1000">
                <a:solidFill>
                  <a:srgbClr val="CCCCCC"/>
                </a:solidFill>
                <a:latin typeface="Courier New"/>
                <a:ea typeface="Courier New"/>
                <a:cs typeface="Courier New"/>
                <a:sym typeface="Courier New"/>
              </a:rPr>
              <a:t>);</a:t>
            </a:r>
            <a:endParaRPr sz="1000">
              <a:solidFill>
                <a:srgbClr val="CCCCCC"/>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rgbClr val="CCCC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rgbClr val="CCCCCC"/>
                </a:solidFill>
                <a:latin typeface="Courier New"/>
                <a:ea typeface="Courier New"/>
                <a:cs typeface="Courier New"/>
                <a:sym typeface="Courier New"/>
              </a:rPr>
              <a:t>//Lamamos a la función</a:t>
            </a:r>
            <a:endParaRPr sz="1000">
              <a:solidFill>
                <a:srgbClr val="CCCC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rgbClr val="90C541"/>
                </a:solidFill>
                <a:latin typeface="Courier New"/>
                <a:ea typeface="Courier New"/>
                <a:cs typeface="Courier New"/>
                <a:sym typeface="Courier New"/>
              </a:rPr>
              <a:t>server</a:t>
            </a:r>
            <a:r>
              <a:rPr lang="en-US" sz="1000">
                <a:solidFill>
                  <a:srgbClr val="FF7EDB"/>
                </a:solidFill>
                <a:latin typeface="Courier New"/>
                <a:ea typeface="Courier New"/>
                <a:cs typeface="Courier New"/>
                <a:sym typeface="Courier New"/>
              </a:rPr>
              <a:t>.listen</a:t>
            </a:r>
            <a:r>
              <a:rPr lang="en-US" sz="1000">
                <a:solidFill>
                  <a:srgbClr val="CCCCCC"/>
                </a:solidFill>
                <a:latin typeface="Courier New"/>
                <a:ea typeface="Courier New"/>
                <a:cs typeface="Courier New"/>
                <a:sym typeface="Courier New"/>
              </a:rPr>
              <a:t>(</a:t>
            </a:r>
            <a:r>
              <a:rPr lang="en-US" sz="1000">
                <a:solidFill>
                  <a:srgbClr val="FF7EDB"/>
                </a:solidFill>
                <a:latin typeface="Courier New"/>
                <a:ea typeface="Courier New"/>
                <a:cs typeface="Courier New"/>
                <a:sym typeface="Courier New"/>
              </a:rPr>
              <a:t>3000,</a:t>
            </a:r>
            <a:r>
              <a:rPr lang="en-US" sz="1000">
                <a:solidFill>
                  <a:srgbClr val="CCCCCC"/>
                </a:solidFill>
                <a:latin typeface="Courier New"/>
                <a:ea typeface="Courier New"/>
                <a:cs typeface="Courier New"/>
                <a:sym typeface="Courier New"/>
              </a:rPr>
              <a:t> () =&gt; {</a:t>
            </a:r>
            <a:endParaRPr sz="1000">
              <a:solidFill>
                <a:srgbClr val="CCCC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rgbClr val="CCCCCC"/>
                </a:solidFill>
                <a:latin typeface="Courier New"/>
                <a:ea typeface="Courier New"/>
                <a:cs typeface="Courier New"/>
                <a:sym typeface="Courier New"/>
              </a:rPr>
              <a:t>  </a:t>
            </a:r>
            <a:r>
              <a:rPr lang="en-US" sz="1000">
                <a:solidFill>
                  <a:srgbClr val="FD4450"/>
                </a:solidFill>
                <a:latin typeface="Courier New"/>
                <a:ea typeface="Courier New"/>
                <a:cs typeface="Courier New"/>
                <a:sym typeface="Courier New"/>
              </a:rPr>
              <a:t>console.log</a:t>
            </a:r>
            <a:r>
              <a:rPr lang="en-US" sz="1000">
                <a:solidFill>
                  <a:srgbClr val="CCCCCC"/>
                </a:solidFill>
                <a:latin typeface="Courier New"/>
                <a:ea typeface="Courier New"/>
                <a:cs typeface="Courier New"/>
                <a:sym typeface="Courier New"/>
              </a:rPr>
              <a:t>(</a:t>
            </a:r>
            <a:r>
              <a:rPr lang="en-US" sz="1000">
                <a:solidFill>
                  <a:srgbClr val="FF8B38"/>
                </a:solidFill>
                <a:latin typeface="Courier New"/>
                <a:ea typeface="Courier New"/>
                <a:cs typeface="Courier New"/>
                <a:sym typeface="Courier New"/>
              </a:rPr>
              <a:t>'Servidor escuchando en http://localhost:3000'</a:t>
            </a:r>
            <a:r>
              <a:rPr lang="en-US" sz="1000">
                <a:solidFill>
                  <a:srgbClr val="CCCCCC"/>
                </a:solidFill>
                <a:latin typeface="Courier New"/>
                <a:ea typeface="Courier New"/>
                <a:cs typeface="Courier New"/>
                <a:sym typeface="Courier New"/>
              </a:rPr>
              <a:t>);</a:t>
            </a:r>
            <a:endParaRPr sz="1000">
              <a:solidFill>
                <a:srgbClr val="CCCC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rgbClr val="CCCCCC"/>
                </a:solidFill>
                <a:latin typeface="Courier New"/>
                <a:ea typeface="Courier New"/>
                <a:cs typeface="Courier New"/>
                <a:sym typeface="Courier New"/>
              </a:rPr>
              <a:t>});</a:t>
            </a:r>
            <a:endParaRPr sz="1000">
              <a:solidFill>
                <a:srgbClr val="CCCCCC"/>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CCCCCC"/>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s" dirty="0"/>
              <a:t>Clase 26</a:t>
            </a:r>
            <a:endParaRPr dirty="0"/>
          </a:p>
        </p:txBody>
      </p:sp>
      <p:sp>
        <p:nvSpPr>
          <p:cNvPr id="163" name="Google Shape;163;p4"/>
          <p:cNvSpPr txBox="1">
            <a:spLocks noGrp="1"/>
          </p:cNvSpPr>
          <p:nvPr>
            <p:ph type="title"/>
          </p:nvPr>
        </p:nvSpPr>
        <p:spPr>
          <a:xfrm>
            <a:off x="1275675" y="1159375"/>
            <a:ext cx="91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s" dirty="0"/>
              <a:t>Clase 25</a:t>
            </a:r>
            <a:endParaRPr dirty="0"/>
          </a:p>
        </p:txBody>
      </p:sp>
      <p:sp>
        <p:nvSpPr>
          <p:cNvPr id="164" name="Google Shape;164;p4"/>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chemeClr val="dk1"/>
              </a:buClr>
              <a:buSzPct val="78571"/>
              <a:buFont typeface="Arial"/>
              <a:buNone/>
            </a:pPr>
            <a:r>
              <a:rPr lang="es" dirty="0"/>
              <a:t>Clase 27</a:t>
            </a:r>
            <a:endParaRPr dirty="0"/>
          </a:p>
        </p:txBody>
      </p:sp>
      <p:sp>
        <p:nvSpPr>
          <p:cNvPr id="166" name="Google Shape;166;p4"/>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Clr>
                <a:schemeClr val="dk1"/>
              </a:buClr>
              <a:buSzPts val="1100"/>
            </a:pPr>
            <a:r>
              <a:rPr lang="pt-BR" b="1" dirty="0"/>
              <a:t>Node - Express</a:t>
            </a:r>
            <a:br>
              <a:rPr lang="pt-BR" b="1" dirty="0"/>
            </a:br>
            <a:br>
              <a:rPr lang="pt-BR" b="1" dirty="0"/>
            </a:br>
            <a:r>
              <a:rPr lang="pt-BR" b="1" dirty="0"/>
              <a:t>- </a:t>
            </a:r>
            <a:r>
              <a:rPr lang="pt-BR" dirty="0"/>
              <a:t>Express</a:t>
            </a:r>
            <a:br>
              <a:rPr lang="pt-BR" dirty="0"/>
            </a:br>
            <a:r>
              <a:rPr lang="pt-BR" dirty="0"/>
              <a:t>- Servidor estático</a:t>
            </a:r>
            <a:br>
              <a:rPr lang="pt-BR" dirty="0"/>
            </a:br>
            <a:r>
              <a:rPr lang="pt-BR" dirty="0"/>
              <a:t>- </a:t>
            </a:r>
            <a:r>
              <a:rPr lang="pt-BR" dirty="0" err="1"/>
              <a:t>Nodemon</a:t>
            </a:r>
            <a:br>
              <a:rPr lang="pt-BR" dirty="0"/>
            </a:br>
            <a:r>
              <a:rPr lang="pt-BR" dirty="0"/>
              <a:t>- Rutas</a:t>
            </a:r>
            <a:endParaRPr lang="pt-BR" b="1" dirty="0"/>
          </a:p>
        </p:txBody>
      </p:sp>
      <p:sp>
        <p:nvSpPr>
          <p:cNvPr id="167" name="Google Shape;167;p4"/>
          <p:cNvSpPr txBox="1">
            <a:spLocks noGrp="1"/>
          </p:cNvSpPr>
          <p:nvPr>
            <p:ph type="title" idx="6"/>
          </p:nvPr>
        </p:nvSpPr>
        <p:spPr>
          <a:xfrm>
            <a:off x="3331525" y="2155125"/>
            <a:ext cx="2397900" cy="212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b="1" dirty="0" err="1"/>
              <a:t>Node</a:t>
            </a:r>
            <a:r>
              <a:rPr lang="es-AR" b="1" dirty="0"/>
              <a:t> – Gestores de paquetes</a:t>
            </a:r>
            <a:endParaRPr b="1" dirty="0"/>
          </a:p>
          <a:p>
            <a:pPr marL="0" lvl="0" indent="0" algn="l" rtl="0">
              <a:lnSpc>
                <a:spcPct val="100000"/>
              </a:lnSpc>
              <a:spcBef>
                <a:spcPts val="0"/>
              </a:spcBef>
              <a:spcAft>
                <a:spcPts val="0"/>
              </a:spcAft>
              <a:buSzPts val="1000"/>
              <a:buNone/>
            </a:pPr>
            <a:endParaRPr lang="es-AR" b="1" dirty="0"/>
          </a:p>
          <a:p>
            <a:pPr marL="165100" lvl="0" algn="l" rtl="0">
              <a:lnSpc>
                <a:spcPct val="115000"/>
              </a:lnSpc>
              <a:spcBef>
                <a:spcPts val="0"/>
              </a:spcBef>
              <a:spcAft>
                <a:spcPts val="0"/>
              </a:spcAft>
              <a:buSzPts val="1000"/>
            </a:pPr>
            <a:r>
              <a:rPr lang="es-MX" dirty="0"/>
              <a:t>- Módulos</a:t>
            </a:r>
            <a:br>
              <a:rPr lang="es-MX" dirty="0"/>
            </a:br>
            <a:r>
              <a:rPr lang="es-MX" dirty="0"/>
              <a:t>- Gestores de Paquetes</a:t>
            </a:r>
            <a:br>
              <a:rPr lang="es-MX" dirty="0"/>
            </a:br>
            <a:r>
              <a:rPr lang="es-MX" dirty="0"/>
              <a:t>- Creación de un servidor</a:t>
            </a:r>
            <a:br>
              <a:rPr lang="es-MX" dirty="0"/>
            </a:br>
            <a:r>
              <a:rPr lang="es-MX" dirty="0"/>
              <a:t>- Implementaciones de </a:t>
            </a:r>
            <a:r>
              <a:rPr lang="es-MX" dirty="0" err="1"/>
              <a:t>Node</a:t>
            </a:r>
            <a:br>
              <a:rPr lang="es-MX" dirty="0"/>
            </a:br>
            <a:br>
              <a:rPr lang="es-MX" dirty="0"/>
            </a:br>
            <a:br>
              <a:rPr lang="es-MX" dirty="0"/>
            </a:br>
            <a:endParaRPr lang="es-MX" dirty="0"/>
          </a:p>
        </p:txBody>
      </p:sp>
      <p:sp>
        <p:nvSpPr>
          <p:cNvPr id="4" name="Google Shape;167;p4">
            <a:extLst>
              <a:ext uri="{FF2B5EF4-FFF2-40B4-BE49-F238E27FC236}">
                <a16:creationId xmlns:a16="http://schemas.microsoft.com/office/drawing/2014/main" id="{15B441CF-6D34-0CF2-11F7-AA0BF7A6C4A5}"/>
              </a:ext>
            </a:extLst>
          </p:cNvPr>
          <p:cNvSpPr txBox="1">
            <a:spLocks/>
          </p:cNvSpPr>
          <p:nvPr/>
        </p:nvSpPr>
        <p:spPr>
          <a:xfrm>
            <a:off x="532575" y="2150325"/>
            <a:ext cx="2397900" cy="212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000"/>
              <a:buFont typeface="Montserrat"/>
              <a:buNone/>
              <a:defRPr sz="10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1100"/>
              <a:buFont typeface="Arial"/>
              <a:buNone/>
            </a:pPr>
            <a:r>
              <a:rPr lang="es-MX" b="1" dirty="0"/>
              <a:t>Node – Introducción</a:t>
            </a:r>
          </a:p>
          <a:p>
            <a:pPr marL="171450" indent="-171450">
              <a:buSzPts val="1100"/>
              <a:buFont typeface="Arial" panose="020B0604020202020204" pitchFamily="34" charset="0"/>
              <a:buChar char="•"/>
            </a:pPr>
            <a:endParaRPr lang="es-MX" b="1" dirty="0"/>
          </a:p>
          <a:p>
            <a:pPr marL="171450" indent="-171450">
              <a:buSzPts val="1100"/>
              <a:buFont typeface="Arial" panose="020B0604020202020204" pitchFamily="34" charset="0"/>
              <a:buChar char="•"/>
            </a:pPr>
            <a:r>
              <a:rPr lang="es-MX" dirty="0"/>
              <a:t>Arquitectura</a:t>
            </a:r>
          </a:p>
          <a:p>
            <a:pPr marL="171450" indent="-171450">
              <a:buSzPts val="1100"/>
              <a:buFont typeface="Arial" panose="020B0604020202020204" pitchFamily="34" charset="0"/>
              <a:buChar char="•"/>
            </a:pPr>
            <a:r>
              <a:rPr lang="es-MX" dirty="0"/>
              <a:t>Manipulación de la respuesta recibida</a:t>
            </a:r>
          </a:p>
          <a:p>
            <a:endParaRPr lang="es-MX"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MX" dirty="0"/>
              <a:t>Algunos ejemplos de Implementaciones de Node.js</a:t>
            </a:r>
            <a:endParaRPr dirty="0"/>
          </a:p>
        </p:txBody>
      </p:sp>
      <p:sp>
        <p:nvSpPr>
          <p:cNvPr id="5" name="CuadroTexto 4">
            <a:extLst>
              <a:ext uri="{FF2B5EF4-FFF2-40B4-BE49-F238E27FC236}">
                <a16:creationId xmlns:a16="http://schemas.microsoft.com/office/drawing/2014/main" id="{CDBD38B3-1F74-314A-AFBD-28A64CC99641}"/>
              </a:ext>
            </a:extLst>
          </p:cNvPr>
          <p:cNvSpPr txBox="1"/>
          <p:nvPr/>
        </p:nvSpPr>
        <p:spPr>
          <a:xfrm>
            <a:off x="311700" y="1287691"/>
            <a:ext cx="8179157" cy="1692771"/>
          </a:xfrm>
          <a:prstGeom prst="rect">
            <a:avLst/>
          </a:prstGeom>
          <a:noFill/>
        </p:spPr>
        <p:txBody>
          <a:bodyPr wrap="square">
            <a:spAutoFit/>
          </a:bodyPr>
          <a:lstStyle/>
          <a:p>
            <a:r>
              <a:rPr lang="es-MX" sz="1300" dirty="0">
                <a:solidFill>
                  <a:schemeClr val="dk2"/>
                </a:solidFill>
                <a:latin typeface="Montserrat"/>
                <a:sym typeface="Montserrat"/>
              </a:rPr>
              <a:t>Cómo ya vimos, Node.js es una plataforma popular para construir aplicaciones de servidor debido a su arquitectura de entrada/salida no bloqueante y su enfoque en el uso de JavaScript en el lado del servidor. </a:t>
            </a:r>
          </a:p>
          <a:p>
            <a:endParaRPr lang="es-MX" sz="1300" dirty="0">
              <a:solidFill>
                <a:schemeClr val="dk2"/>
              </a:solidFill>
              <a:latin typeface="Montserrat"/>
              <a:sym typeface="Montserrat"/>
            </a:endParaRPr>
          </a:p>
          <a:p>
            <a:r>
              <a:rPr lang="es-MX" sz="1300" dirty="0">
                <a:solidFill>
                  <a:schemeClr val="dk2"/>
                </a:solidFill>
                <a:latin typeface="Montserrat"/>
              </a:rPr>
              <a:t>Los ejemplos a continuación muestran cómo Node.js puede ser utilizado para implementar diversas aplicaciones de servidor, desde un simple servidor HTTP hasta una API RESTful y un servidor WebSocket. Cada implementación resalta la flexibilidad y el poder de Node.js para manejar diferentes tipos de cargas de trabajo en aplicaciones modernas.</a:t>
            </a:r>
            <a:endParaRPr lang="es-AR" sz="1300" dirty="0">
              <a:solidFill>
                <a:schemeClr val="dk2"/>
              </a:solidFill>
              <a:latin typeface="Montserrat"/>
              <a:sym typeface="Montserrat"/>
            </a:endParaRPr>
          </a:p>
        </p:txBody>
      </p:sp>
    </p:spTree>
    <p:extLst>
      <p:ext uri="{BB962C8B-B14F-4D97-AF65-F5344CB8AC3E}">
        <p14:creationId xmlns:p14="http://schemas.microsoft.com/office/powerpoint/2010/main" val="1920771684"/>
      </p:ext>
    </p:extLst>
  </p:cSld>
  <p:clrMapOvr>
    <a:overrideClrMapping bg1="lt1" tx1="dk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MX" dirty="0"/>
              <a:t>1. Servidor HTTP Básico</a:t>
            </a:r>
            <a:endParaRPr dirty="0"/>
          </a:p>
        </p:txBody>
      </p:sp>
      <p:sp>
        <p:nvSpPr>
          <p:cNvPr id="5" name="CuadroTexto 4">
            <a:extLst>
              <a:ext uri="{FF2B5EF4-FFF2-40B4-BE49-F238E27FC236}">
                <a16:creationId xmlns:a16="http://schemas.microsoft.com/office/drawing/2014/main" id="{CDBD38B3-1F74-314A-AFBD-28A64CC99641}"/>
              </a:ext>
            </a:extLst>
          </p:cNvPr>
          <p:cNvSpPr txBox="1"/>
          <p:nvPr/>
        </p:nvSpPr>
        <p:spPr>
          <a:xfrm>
            <a:off x="311700" y="1117877"/>
            <a:ext cx="8179157" cy="892552"/>
          </a:xfrm>
          <a:prstGeom prst="rect">
            <a:avLst/>
          </a:prstGeom>
          <a:noFill/>
        </p:spPr>
        <p:txBody>
          <a:bodyPr wrap="square">
            <a:spAutoFit/>
          </a:bodyPr>
          <a:lstStyle/>
          <a:p>
            <a:r>
              <a:rPr lang="es-MX" sz="1300" dirty="0">
                <a:solidFill>
                  <a:schemeClr val="dk2"/>
                </a:solidFill>
                <a:latin typeface="Montserrat"/>
              </a:rPr>
              <a:t>Un servidor HTTP básico es un programa que maneja solicitudes HTTP (Hypertext Transfer Protocol) y envía respuestas HTTP a los clientes, generalmente navegadores web. Este tipo de servidor escucha en un puerto específico, procesa las solicitudes entrantes y devuelve los recursos solicitados o una respuesta adecuada.</a:t>
            </a:r>
            <a:endParaRPr lang="es-AR" sz="1300" dirty="0">
              <a:solidFill>
                <a:schemeClr val="dk2"/>
              </a:solidFill>
              <a:latin typeface="Montserrat"/>
              <a:sym typeface="Montserrat"/>
            </a:endParaRPr>
          </a:p>
        </p:txBody>
      </p:sp>
      <p:sp>
        <p:nvSpPr>
          <p:cNvPr id="9" name="CuadroTexto 8">
            <a:extLst>
              <a:ext uri="{FF2B5EF4-FFF2-40B4-BE49-F238E27FC236}">
                <a16:creationId xmlns:a16="http://schemas.microsoft.com/office/drawing/2014/main" id="{34C7495E-C87E-45CC-E404-DFCCF28F7AD7}"/>
              </a:ext>
            </a:extLst>
          </p:cNvPr>
          <p:cNvSpPr txBox="1"/>
          <p:nvPr/>
        </p:nvSpPr>
        <p:spPr>
          <a:xfrm>
            <a:off x="1509856" y="2148377"/>
            <a:ext cx="5950131" cy="2308324"/>
          </a:xfrm>
          <a:prstGeom prst="rect">
            <a:avLst/>
          </a:prstGeom>
          <a:solidFill>
            <a:schemeClr val="tx2">
              <a:lumMod val="10000"/>
            </a:schemeClr>
          </a:solidFill>
        </p:spPr>
        <p:txBody>
          <a:bodyPr wrap="square">
            <a:spAutoFit/>
          </a:bodyPr>
          <a:lstStyle/>
          <a:p>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http</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 require</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http</a:t>
            </a:r>
            <a:r>
              <a:rPr lang="es-AR" sz="1200" b="0" dirty="0">
                <a:solidFill>
                  <a:srgbClr val="89DDFF"/>
                </a:solidFill>
                <a:effectLst/>
                <a:highlight>
                  <a:srgbClr val="1A1B26"/>
                </a:highlight>
                <a:latin typeface="Consolas" panose="020B0609020204030204" pitchFamily="49" charset="0"/>
              </a:rPr>
              <a:t>'</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br>
              <a:rPr lang="es-AR" sz="1200" b="0" dirty="0">
                <a:solidFill>
                  <a:srgbClr val="A9B1D6"/>
                </a:solidFill>
                <a:effectLst/>
                <a:highlight>
                  <a:srgbClr val="1A1B26"/>
                </a:highlight>
                <a:latin typeface="Consolas" panose="020B0609020204030204" pitchFamily="49" charset="0"/>
              </a:rPr>
            </a:br>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server</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 http</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createServer</a:t>
            </a:r>
            <a:r>
              <a:rPr lang="es-AR" sz="1200" b="0" dirty="0">
                <a:solidFill>
                  <a:srgbClr val="A9B1D6"/>
                </a:solidFill>
                <a:effectLst/>
                <a:highlight>
                  <a:srgbClr val="1A1B26"/>
                </a:highlight>
                <a:latin typeface="Consolas" panose="020B0609020204030204" pitchFamily="49" charset="0"/>
              </a:rPr>
              <a:t>(</a:t>
            </a:r>
            <a:r>
              <a:rPr lang="es-AR" sz="1200" b="0" dirty="0">
                <a:solidFill>
                  <a:srgbClr val="9ABDF5"/>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req</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res</a:t>
            </a:r>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BB9AF7"/>
                </a:solidFill>
                <a:effectLst/>
                <a:highlight>
                  <a:srgbClr val="1A1B26"/>
                </a:highlight>
                <a:latin typeface="Consolas" panose="020B0609020204030204" pitchFamily="49" charset="0"/>
              </a:rPr>
              <a:t>=&gt;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C0CAF5"/>
                </a:solidFill>
                <a:effectLst/>
                <a:highlight>
                  <a:srgbClr val="1A1B26"/>
                </a:highlight>
                <a:latin typeface="Consolas" panose="020B0609020204030204" pitchFamily="49" charset="0"/>
              </a:rPr>
              <a:t>  res</a:t>
            </a:r>
            <a:r>
              <a:rPr lang="es-AR" sz="1200" b="0" dirty="0">
                <a:solidFill>
                  <a:srgbClr val="89DDFF"/>
                </a:solidFill>
                <a:effectLst/>
                <a:highlight>
                  <a:srgbClr val="1A1B26"/>
                </a:highlight>
                <a:latin typeface="Consolas" panose="020B0609020204030204" pitchFamily="49" charset="0"/>
              </a:rPr>
              <a:t>.</a:t>
            </a:r>
            <a:r>
              <a:rPr lang="es-AR" sz="1200" b="0" dirty="0">
                <a:solidFill>
                  <a:srgbClr val="7DCFFF"/>
                </a:solidFill>
                <a:effectLst/>
                <a:highlight>
                  <a:srgbClr val="1A1B26"/>
                </a:highlight>
                <a:latin typeface="Consolas" panose="020B0609020204030204" pitchFamily="49" charset="0"/>
              </a:rPr>
              <a:t>statusCode</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FF9E64"/>
                </a:solidFill>
                <a:effectLst/>
                <a:highlight>
                  <a:srgbClr val="1A1B26"/>
                </a:highlight>
                <a:latin typeface="Consolas" panose="020B0609020204030204" pitchFamily="49" charset="0"/>
              </a:rPr>
              <a:t>200</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C0CAF5"/>
                </a:solidFill>
                <a:effectLst/>
                <a:highlight>
                  <a:srgbClr val="1A1B26"/>
                </a:highlight>
                <a:latin typeface="Consolas" panose="020B0609020204030204" pitchFamily="49" charset="0"/>
              </a:rPr>
              <a:t>  res</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setHeader</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Content-</a:t>
            </a:r>
            <a:r>
              <a:rPr lang="es-AR" sz="1200" b="0" dirty="0" err="1">
                <a:solidFill>
                  <a:srgbClr val="9ECE6A"/>
                </a:solidFill>
                <a:effectLst/>
                <a:highlight>
                  <a:srgbClr val="1A1B26"/>
                </a:highlight>
                <a:latin typeface="Consolas" panose="020B0609020204030204" pitchFamily="49" charset="0"/>
              </a:rPr>
              <a:t>Type</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err="1">
                <a:solidFill>
                  <a:srgbClr val="9ECE6A"/>
                </a:solidFill>
                <a:effectLst/>
                <a:highlight>
                  <a:srgbClr val="1A1B26"/>
                </a:highlight>
                <a:latin typeface="Consolas" panose="020B0609020204030204" pitchFamily="49" charset="0"/>
              </a:rPr>
              <a:t>text</a:t>
            </a:r>
            <a:r>
              <a:rPr lang="es-AR" sz="1200" b="0" dirty="0">
                <a:solidFill>
                  <a:srgbClr val="9ECE6A"/>
                </a:solidFill>
                <a:effectLst/>
                <a:highlight>
                  <a:srgbClr val="1A1B26"/>
                </a:highlight>
                <a:latin typeface="Consolas" panose="020B0609020204030204" pitchFamily="49" charset="0"/>
              </a:rPr>
              <a:t>/</a:t>
            </a:r>
            <a:r>
              <a:rPr lang="es-AR" sz="1200" b="0" dirty="0" err="1">
                <a:solidFill>
                  <a:srgbClr val="9ECE6A"/>
                </a:solidFill>
                <a:effectLst/>
                <a:highlight>
                  <a:srgbClr val="1A1B26"/>
                </a:highlight>
                <a:latin typeface="Consolas" panose="020B0609020204030204" pitchFamily="49" charset="0"/>
              </a:rPr>
              <a:t>plain</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C0CAF5"/>
                </a:solidFill>
                <a:effectLst/>
                <a:highlight>
                  <a:srgbClr val="1A1B26"/>
                </a:highlight>
                <a:latin typeface="Consolas" panose="020B0609020204030204" pitchFamily="49" charset="0"/>
              </a:rPr>
              <a:t>  res</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end</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dirty="0" err="1">
                <a:solidFill>
                  <a:srgbClr val="9ECE6A"/>
                </a:solidFill>
                <a:highlight>
                  <a:srgbClr val="1A1B26"/>
                </a:highlight>
                <a:latin typeface="Consolas" panose="020B0609020204030204" pitchFamily="49" charset="0"/>
              </a:rPr>
              <a:t>Hello</a:t>
            </a:r>
            <a:r>
              <a:rPr lang="es-AR" sz="1200" b="0" dirty="0">
                <a:solidFill>
                  <a:srgbClr val="9ECE6A"/>
                </a:solidFill>
                <a:effectLst/>
                <a:highlight>
                  <a:srgbClr val="1A1B26"/>
                </a:highlight>
                <a:latin typeface="Consolas" panose="020B0609020204030204" pitchFamily="49" charset="0"/>
              </a:rPr>
              <a:t> World</a:t>
            </a:r>
            <a:r>
              <a:rPr lang="es-AR" sz="1200" b="0" dirty="0">
                <a:solidFill>
                  <a:srgbClr val="89DDFF"/>
                </a:solidFill>
                <a:effectLst/>
                <a:highlight>
                  <a:srgbClr val="1A1B26"/>
                </a:highlight>
                <a:latin typeface="Consolas" panose="020B0609020204030204" pitchFamily="49" charset="0"/>
              </a:rPr>
              <a:t>\n'</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br>
              <a:rPr lang="es-AR" sz="1200" b="0" dirty="0">
                <a:solidFill>
                  <a:srgbClr val="A9B1D6"/>
                </a:solidFill>
                <a:effectLst/>
                <a:highlight>
                  <a:srgbClr val="1A1B26"/>
                </a:highlight>
                <a:latin typeface="Consolas" panose="020B0609020204030204" pitchFamily="49" charset="0"/>
              </a:rPr>
            </a:br>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FF9E64"/>
                </a:solidFill>
                <a:effectLst/>
                <a:highlight>
                  <a:srgbClr val="1A1B26"/>
                </a:highlight>
                <a:latin typeface="Consolas" panose="020B0609020204030204" pitchFamily="49" charset="0"/>
              </a:rPr>
              <a:t>3000</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C0CAF5"/>
                </a:solidFill>
                <a:effectLst/>
                <a:highlight>
                  <a:srgbClr val="1A1B26"/>
                </a:highlight>
                <a:latin typeface="Consolas" panose="020B0609020204030204" pitchFamily="49" charset="0"/>
              </a:rPr>
              <a:t>server</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listen</a:t>
            </a:r>
            <a:r>
              <a:rPr lang="es-AR" sz="1200" b="0" dirty="0">
                <a:solidFill>
                  <a:srgbClr val="A9B1D6"/>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BB9AF7"/>
                </a:solidFill>
                <a:effectLst/>
                <a:highlight>
                  <a:srgbClr val="1A1B26"/>
                </a:highlight>
                <a:latin typeface="Consolas" panose="020B0609020204030204" pitchFamily="49" charset="0"/>
              </a:rPr>
              <a:t>=&gt;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A9B1D6"/>
                </a:solidFill>
                <a:effectLst/>
                <a:highlight>
                  <a:srgbClr val="1A1B26"/>
                </a:highlight>
                <a:latin typeface="Consolas" panose="020B0609020204030204" pitchFamily="49" charset="0"/>
              </a:rPr>
              <a:t>  </a:t>
            </a:r>
            <a:r>
              <a:rPr lang="es-AR" sz="1200" b="0" dirty="0">
                <a:solidFill>
                  <a:srgbClr val="0DB9D7"/>
                </a:solidFill>
                <a:effectLst/>
                <a:highlight>
                  <a:srgbClr val="1A1B26"/>
                </a:highlight>
                <a:latin typeface="Consolas" panose="020B0609020204030204" pitchFamily="49" charset="0"/>
              </a:rPr>
              <a:t>console</a:t>
            </a:r>
            <a:r>
              <a:rPr lang="es-AR" sz="1200" b="0" dirty="0">
                <a:solidFill>
                  <a:srgbClr val="89DDFF"/>
                </a:solidFill>
                <a:effectLst/>
                <a:highlight>
                  <a:srgbClr val="1A1B26"/>
                </a:highlight>
                <a:latin typeface="Consolas" panose="020B0609020204030204" pitchFamily="49" charset="0"/>
              </a:rPr>
              <a:t>.</a:t>
            </a:r>
            <a:r>
              <a:rPr lang="es-AR" sz="1200" b="0" dirty="0">
                <a:solidFill>
                  <a:srgbClr val="0DB9D7"/>
                </a:solidFill>
                <a:effectLst/>
                <a:highlight>
                  <a:srgbClr val="1A1B26"/>
                </a:highlight>
                <a:latin typeface="Consolas" panose="020B0609020204030204" pitchFamily="49" charset="0"/>
              </a:rPr>
              <a:t>log</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Server running at http://localhost:</a:t>
            </a:r>
            <a:r>
              <a:rPr lang="es-AR" sz="1200" b="0" dirty="0">
                <a:solidFill>
                  <a:srgbClr val="89DDFF"/>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p:txBody>
      </p:sp>
    </p:spTree>
    <p:extLst>
      <p:ext uri="{BB962C8B-B14F-4D97-AF65-F5344CB8AC3E}">
        <p14:creationId xmlns:p14="http://schemas.microsoft.com/office/powerpoint/2010/main" val="3899882090"/>
      </p:ext>
    </p:extLst>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MX" dirty="0"/>
              <a:t>2. Servidor con Express</a:t>
            </a:r>
            <a:endParaRPr dirty="0"/>
          </a:p>
        </p:txBody>
      </p:sp>
      <p:sp>
        <p:nvSpPr>
          <p:cNvPr id="5" name="CuadroTexto 4">
            <a:extLst>
              <a:ext uri="{FF2B5EF4-FFF2-40B4-BE49-F238E27FC236}">
                <a16:creationId xmlns:a16="http://schemas.microsoft.com/office/drawing/2014/main" id="{CDBD38B3-1F74-314A-AFBD-28A64CC99641}"/>
              </a:ext>
            </a:extLst>
          </p:cNvPr>
          <p:cNvSpPr txBox="1"/>
          <p:nvPr/>
        </p:nvSpPr>
        <p:spPr>
          <a:xfrm>
            <a:off x="311700" y="1170125"/>
            <a:ext cx="8179157" cy="1077218"/>
          </a:xfrm>
          <a:prstGeom prst="rect">
            <a:avLst/>
          </a:prstGeom>
          <a:noFill/>
        </p:spPr>
        <p:txBody>
          <a:bodyPr wrap="square">
            <a:spAutoFit/>
          </a:bodyPr>
          <a:lstStyle>
            <a:defPPr marR="0" lvl="0" algn="l" rtl="0">
              <a:lnSpc>
                <a:spcPct val="100000"/>
              </a:lnSpc>
              <a:spcBef>
                <a:spcPts val="0"/>
              </a:spcBef>
              <a:spcAft>
                <a:spcPts val="0"/>
              </a:spcAft>
            </a:defPPr>
            <a:lvl1pPr>
              <a:defRPr sz="1300">
                <a:solidFill>
                  <a:schemeClr val="dk2"/>
                </a:solidFill>
                <a:latin typeface="Montserrat"/>
              </a:defRPr>
            </a:lvl1pPr>
          </a:lstStyle>
          <a:p>
            <a:r>
              <a:rPr lang="es-MX" dirty="0"/>
              <a:t>Express es un marco de aplicación web para Node.js, diseñado para facilitar la creación de aplicaciones web y API robustas y eficientes. Es minimalista, flexible y está repleto de características que permiten a los desarrolladores crear aplicaciones web y servicios con facilidad.</a:t>
            </a:r>
            <a:endParaRPr lang="es-AR" dirty="0">
              <a:sym typeface="Montserrat"/>
            </a:endParaRPr>
          </a:p>
        </p:txBody>
      </p:sp>
      <p:sp>
        <p:nvSpPr>
          <p:cNvPr id="9" name="CuadroTexto 8">
            <a:extLst>
              <a:ext uri="{FF2B5EF4-FFF2-40B4-BE49-F238E27FC236}">
                <a16:creationId xmlns:a16="http://schemas.microsoft.com/office/drawing/2014/main" id="{34C7495E-C87E-45CC-E404-DFCCF28F7AD7}"/>
              </a:ext>
            </a:extLst>
          </p:cNvPr>
          <p:cNvSpPr txBox="1"/>
          <p:nvPr/>
        </p:nvSpPr>
        <p:spPr>
          <a:xfrm>
            <a:off x="1588234" y="2084538"/>
            <a:ext cx="5950131" cy="2154436"/>
          </a:xfrm>
          <a:prstGeom prst="rect">
            <a:avLst/>
          </a:prstGeom>
          <a:solidFill>
            <a:schemeClr val="tx2">
              <a:lumMod val="10000"/>
            </a:schemeClr>
          </a:solidFill>
        </p:spPr>
        <p:txBody>
          <a:bodyPr wrap="square">
            <a:spAutoFit/>
          </a:bodyPr>
          <a:lstStyle/>
          <a:p>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express</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 require</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express</a:t>
            </a:r>
            <a:r>
              <a:rPr lang="es-AR" sz="1200" b="0" dirty="0">
                <a:solidFill>
                  <a:srgbClr val="89DDFF"/>
                </a:solidFill>
                <a:effectLst/>
                <a:highlight>
                  <a:srgbClr val="1A1B26"/>
                </a:highlight>
                <a:latin typeface="Consolas" panose="020B0609020204030204" pitchFamily="49" charset="0"/>
              </a:rPr>
              <a:t>'</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app</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7AA2F7"/>
                </a:solidFill>
                <a:effectLst/>
                <a:highlight>
                  <a:srgbClr val="1A1B26"/>
                </a:highlight>
                <a:latin typeface="Consolas" panose="020B0609020204030204" pitchFamily="49" charset="0"/>
              </a:rPr>
              <a:t> express</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BB9AF7"/>
                </a:solidFill>
                <a:effectLst/>
                <a:highlight>
                  <a:srgbClr val="1A1B26"/>
                </a:highlight>
                <a:latin typeface="Consolas" panose="020B0609020204030204" pitchFamily="49" charset="0"/>
              </a:rPr>
              <a:t>const</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A9B1D6"/>
                </a:solidFill>
                <a:effectLst/>
                <a:highlight>
                  <a:srgbClr val="1A1B26"/>
                </a:highlight>
                <a:latin typeface="Consolas" panose="020B0609020204030204" pitchFamily="49" charset="0"/>
              </a:rPr>
              <a:t> </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FF9E64"/>
                </a:solidFill>
                <a:effectLst/>
                <a:highlight>
                  <a:srgbClr val="1A1B26"/>
                </a:highlight>
                <a:latin typeface="Consolas" panose="020B0609020204030204" pitchFamily="49" charset="0"/>
              </a:rPr>
              <a:t>3000</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br>
              <a:rPr lang="es-AR" sz="1200" b="0" dirty="0">
                <a:solidFill>
                  <a:srgbClr val="A9B1D6"/>
                </a:solidFill>
                <a:effectLst/>
                <a:highlight>
                  <a:srgbClr val="1A1B26"/>
                </a:highlight>
                <a:latin typeface="Consolas" panose="020B0609020204030204" pitchFamily="49" charset="0"/>
              </a:rPr>
            </a:br>
            <a:r>
              <a:rPr lang="es-AR" sz="1200" b="0" dirty="0" err="1">
                <a:solidFill>
                  <a:srgbClr val="C0CAF5"/>
                </a:solidFill>
                <a:effectLst/>
                <a:highlight>
                  <a:srgbClr val="1A1B26"/>
                </a:highlight>
                <a:latin typeface="Consolas" panose="020B0609020204030204" pitchFamily="49" charset="0"/>
              </a:rPr>
              <a:t>app</a:t>
            </a:r>
            <a:r>
              <a:rPr lang="es-AR" sz="1200" b="0" dirty="0" err="1">
                <a:solidFill>
                  <a:srgbClr val="89DDFF"/>
                </a:solidFill>
                <a:effectLst/>
                <a:highlight>
                  <a:srgbClr val="1A1B26"/>
                </a:highlight>
                <a:latin typeface="Consolas" panose="020B0609020204030204" pitchFamily="49" charset="0"/>
              </a:rPr>
              <a:t>.</a:t>
            </a:r>
            <a:r>
              <a:rPr lang="es-AR" sz="1200" b="0" dirty="0" err="1">
                <a:solidFill>
                  <a:srgbClr val="7AA2F7"/>
                </a:solidFill>
                <a:effectLst/>
                <a:highlight>
                  <a:srgbClr val="1A1B26"/>
                </a:highlight>
                <a:latin typeface="Consolas" panose="020B0609020204030204" pitchFamily="49" charset="0"/>
              </a:rPr>
              <a:t>get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req</a:t>
            </a:r>
            <a:r>
              <a:rPr lang="es-AR" sz="1200" b="0" dirty="0">
                <a:solidFill>
                  <a:srgbClr val="A9B1D6"/>
                </a:solidFill>
                <a:effectLst/>
                <a:highlight>
                  <a:srgbClr val="1A1B26"/>
                </a:highlight>
                <a:latin typeface="Consolas" panose="020B0609020204030204" pitchFamily="49" charset="0"/>
              </a:rPr>
              <a:t>, </a:t>
            </a:r>
            <a:r>
              <a:rPr lang="es-AR" sz="1200" b="0" dirty="0">
                <a:solidFill>
                  <a:srgbClr val="C0CAF5"/>
                </a:solidFill>
                <a:effectLst/>
                <a:highlight>
                  <a:srgbClr val="1A1B26"/>
                </a:highlight>
                <a:latin typeface="Consolas" panose="020B0609020204030204" pitchFamily="49" charset="0"/>
              </a:rPr>
              <a:t>res</a:t>
            </a:r>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BB9AF7"/>
                </a:solidFill>
                <a:effectLst/>
                <a:highlight>
                  <a:srgbClr val="1A1B26"/>
                </a:highlight>
                <a:latin typeface="Consolas" panose="020B0609020204030204" pitchFamily="49" charset="0"/>
              </a:rPr>
              <a:t>=&gt;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C0CAF5"/>
                </a:solidFill>
                <a:effectLst/>
                <a:highlight>
                  <a:srgbClr val="1A1B26"/>
                </a:highlight>
                <a:latin typeface="Consolas" panose="020B0609020204030204" pitchFamily="49" charset="0"/>
              </a:rPr>
              <a:t>  </a:t>
            </a:r>
            <a:r>
              <a:rPr lang="es-AR" sz="1200" b="0" dirty="0" err="1">
                <a:solidFill>
                  <a:srgbClr val="C0CAF5"/>
                </a:solidFill>
                <a:effectLst/>
                <a:highlight>
                  <a:srgbClr val="1A1B26"/>
                </a:highlight>
                <a:latin typeface="Consolas" panose="020B0609020204030204" pitchFamily="49" charset="0"/>
              </a:rPr>
              <a:t>res</a:t>
            </a:r>
            <a:r>
              <a:rPr lang="es-AR" sz="1200" b="0" dirty="0" err="1">
                <a:solidFill>
                  <a:srgbClr val="89DDFF"/>
                </a:solidFill>
                <a:effectLst/>
                <a:highlight>
                  <a:srgbClr val="1A1B26"/>
                </a:highlight>
                <a:latin typeface="Consolas" panose="020B0609020204030204" pitchFamily="49" charset="0"/>
              </a:rPr>
              <a:t>.</a:t>
            </a:r>
            <a:r>
              <a:rPr lang="es-AR" sz="1200" b="0" dirty="0" err="1">
                <a:solidFill>
                  <a:srgbClr val="7AA2F7"/>
                </a:solidFill>
                <a:effectLst/>
                <a:highlight>
                  <a:srgbClr val="1A1B26"/>
                </a:highlight>
                <a:latin typeface="Consolas" panose="020B0609020204030204" pitchFamily="49" charset="0"/>
              </a:rPr>
              <a:t>send</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err="1">
                <a:solidFill>
                  <a:srgbClr val="9ECE6A"/>
                </a:solidFill>
                <a:effectLst/>
                <a:highlight>
                  <a:srgbClr val="1A1B26"/>
                </a:highlight>
                <a:latin typeface="Consolas" panose="020B0609020204030204" pitchFamily="49" charset="0"/>
              </a:rPr>
              <a:t>Hello</a:t>
            </a:r>
            <a:r>
              <a:rPr lang="es-AR" sz="1200" b="0" dirty="0">
                <a:solidFill>
                  <a:srgbClr val="9ECE6A"/>
                </a:solidFill>
                <a:effectLst/>
                <a:highlight>
                  <a:srgbClr val="1A1B26"/>
                </a:highlight>
                <a:latin typeface="Consolas" panose="020B0609020204030204" pitchFamily="49" charset="0"/>
              </a:rPr>
              <a:t> World</a:t>
            </a:r>
            <a:r>
              <a:rPr lang="es-AR" sz="1200" b="0" dirty="0">
                <a:solidFill>
                  <a:srgbClr val="89DDFF"/>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br>
              <a:rPr lang="es-AR" sz="1200" b="0" dirty="0">
                <a:solidFill>
                  <a:srgbClr val="A9B1D6"/>
                </a:solidFill>
                <a:effectLst/>
                <a:highlight>
                  <a:srgbClr val="1A1B26"/>
                </a:highlight>
                <a:latin typeface="Consolas" panose="020B0609020204030204" pitchFamily="49" charset="0"/>
              </a:rPr>
            </a:br>
            <a:r>
              <a:rPr lang="es-AR" sz="1200" b="0" dirty="0" err="1">
                <a:solidFill>
                  <a:srgbClr val="C0CAF5"/>
                </a:solidFill>
                <a:effectLst/>
                <a:highlight>
                  <a:srgbClr val="1A1B26"/>
                </a:highlight>
                <a:latin typeface="Consolas" panose="020B0609020204030204" pitchFamily="49" charset="0"/>
              </a:rPr>
              <a:t>app</a:t>
            </a:r>
            <a:r>
              <a:rPr lang="es-AR" sz="1200" b="0" dirty="0" err="1">
                <a:solidFill>
                  <a:srgbClr val="89DDFF"/>
                </a:solidFill>
                <a:effectLst/>
                <a:highlight>
                  <a:srgbClr val="1A1B26"/>
                </a:highlight>
                <a:latin typeface="Consolas" panose="020B0609020204030204" pitchFamily="49" charset="0"/>
              </a:rPr>
              <a:t>.</a:t>
            </a:r>
            <a:r>
              <a:rPr lang="es-AR" sz="1200" b="0" dirty="0" err="1">
                <a:solidFill>
                  <a:srgbClr val="7AA2F7"/>
                </a:solidFill>
                <a:effectLst/>
                <a:highlight>
                  <a:srgbClr val="1A1B26"/>
                </a:highlight>
                <a:latin typeface="Consolas" panose="020B0609020204030204" pitchFamily="49" charset="0"/>
              </a:rPr>
              <a:t>listen</a:t>
            </a:r>
            <a:r>
              <a:rPr lang="es-AR" sz="1200" b="0" dirty="0">
                <a:solidFill>
                  <a:srgbClr val="A9B1D6"/>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 </a:t>
            </a:r>
            <a:r>
              <a:rPr lang="es-AR" sz="1200" b="0" dirty="0">
                <a:solidFill>
                  <a:srgbClr val="BB9AF7"/>
                </a:solidFill>
                <a:effectLst/>
                <a:highlight>
                  <a:srgbClr val="1A1B26"/>
                </a:highlight>
                <a:latin typeface="Consolas" panose="020B0609020204030204" pitchFamily="49" charset="0"/>
              </a:rPr>
              <a:t>=&gt;</a:t>
            </a:r>
            <a:r>
              <a:rPr lang="es-AR" sz="1200" b="0" dirty="0">
                <a:solidFill>
                  <a:srgbClr val="A9B1D6"/>
                </a:solidFill>
                <a:effectLst/>
                <a:highlight>
                  <a:srgbClr val="1A1B26"/>
                </a:highlight>
                <a:latin typeface="Consolas" panose="020B0609020204030204" pitchFamily="49" charset="0"/>
              </a:rPr>
              <a:t> </a:t>
            </a:r>
            <a:r>
              <a:rPr lang="es-AR" sz="1200" b="0" dirty="0">
                <a:solidFill>
                  <a:srgbClr val="9ABDF5"/>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A9B1D6"/>
                </a:solidFill>
                <a:effectLst/>
                <a:highlight>
                  <a:srgbClr val="1A1B26"/>
                </a:highlight>
                <a:latin typeface="Consolas" panose="020B0609020204030204" pitchFamily="49" charset="0"/>
              </a:rPr>
              <a:t>  </a:t>
            </a:r>
            <a:r>
              <a:rPr lang="es-AR" sz="1200" b="0" dirty="0">
                <a:solidFill>
                  <a:srgbClr val="0DB9D7"/>
                </a:solidFill>
                <a:effectLst/>
                <a:highlight>
                  <a:srgbClr val="1A1B26"/>
                </a:highlight>
                <a:latin typeface="Consolas" panose="020B0609020204030204" pitchFamily="49" charset="0"/>
              </a:rPr>
              <a:t>console</a:t>
            </a:r>
            <a:r>
              <a:rPr lang="es-AR" sz="1200" b="0" dirty="0">
                <a:solidFill>
                  <a:srgbClr val="89DDFF"/>
                </a:solidFill>
                <a:effectLst/>
                <a:highlight>
                  <a:srgbClr val="1A1B26"/>
                </a:highlight>
                <a:latin typeface="Consolas" panose="020B0609020204030204" pitchFamily="49" charset="0"/>
              </a:rPr>
              <a:t>.</a:t>
            </a:r>
            <a:r>
              <a:rPr lang="es-AR" sz="1200" b="0" dirty="0">
                <a:solidFill>
                  <a:srgbClr val="0DB9D7"/>
                </a:solidFill>
                <a:effectLst/>
                <a:highlight>
                  <a:srgbClr val="1A1B26"/>
                </a:highlight>
                <a:latin typeface="Consolas" panose="020B0609020204030204" pitchFamily="49" charset="0"/>
              </a:rPr>
              <a:t>log</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Server running at http://localhost:</a:t>
            </a:r>
            <a:r>
              <a:rPr lang="es-AR" sz="1200" b="0" dirty="0">
                <a:solidFill>
                  <a:srgbClr val="89DDFF"/>
                </a:solidFill>
                <a:effectLst/>
                <a:highlight>
                  <a:srgbClr val="1A1B26"/>
                </a:highlight>
                <a:latin typeface="Consolas" panose="020B0609020204030204" pitchFamily="49" charset="0"/>
              </a:rPr>
              <a:t>${</a:t>
            </a:r>
            <a:r>
              <a:rPr lang="es-AR" sz="1200" b="0" dirty="0">
                <a:solidFill>
                  <a:srgbClr val="C0CAF5"/>
                </a:solidFill>
                <a:effectLst/>
                <a:highlight>
                  <a:srgbClr val="1A1B26"/>
                </a:highlight>
                <a:latin typeface="Consolas" panose="020B0609020204030204" pitchFamily="49" charset="0"/>
              </a:rPr>
              <a:t>port</a:t>
            </a:r>
            <a:r>
              <a:rPr lang="es-AR" sz="1200" b="0" dirty="0">
                <a:solidFill>
                  <a:srgbClr val="89DDFF"/>
                </a:solidFill>
                <a:effectLst/>
                <a:highlight>
                  <a:srgbClr val="1A1B26"/>
                </a:highlight>
                <a:latin typeface="Consolas" panose="020B0609020204030204" pitchFamily="49" charset="0"/>
              </a:rPr>
              <a:t>}</a:t>
            </a:r>
            <a:r>
              <a:rPr lang="es-AR" sz="1200" b="0" dirty="0">
                <a:solidFill>
                  <a:srgbClr val="9ECE6A"/>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r>
              <a:rPr lang="es-AR" sz="1200" b="0" dirty="0">
                <a:solidFill>
                  <a:srgbClr val="9ABDF5"/>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a:p>
            <a:r>
              <a:rPr lang="es-AR" sz="1200" b="0" dirty="0">
                <a:solidFill>
                  <a:srgbClr val="9ABDF5"/>
                </a:solidFill>
                <a:effectLst/>
                <a:highlight>
                  <a:srgbClr val="1A1B26"/>
                </a:highlight>
                <a:latin typeface="Consolas" panose="020B0609020204030204" pitchFamily="49" charset="0"/>
              </a:rPr>
              <a:t>}</a:t>
            </a:r>
            <a:r>
              <a:rPr lang="es-AR" sz="1200" b="0" dirty="0">
                <a:solidFill>
                  <a:srgbClr val="A9B1D6"/>
                </a:solidFill>
                <a:effectLst/>
                <a:highlight>
                  <a:srgbClr val="1A1B26"/>
                </a:highlight>
                <a:latin typeface="Consolas" panose="020B0609020204030204" pitchFamily="49" charset="0"/>
              </a:rPr>
              <a:t>)</a:t>
            </a:r>
            <a:r>
              <a:rPr lang="es-AR" sz="1200" b="0" dirty="0">
                <a:solidFill>
                  <a:srgbClr val="89DDFF"/>
                </a:solidFill>
                <a:effectLst/>
                <a:highlight>
                  <a:srgbClr val="1A1B26"/>
                </a:highlight>
                <a:latin typeface="Consolas" panose="020B0609020204030204" pitchFamily="49" charset="0"/>
              </a:rPr>
              <a:t>;</a:t>
            </a:r>
            <a:endParaRPr lang="es-AR" sz="1200" b="0" dirty="0">
              <a:solidFill>
                <a:srgbClr val="A9B1D6"/>
              </a:solidFill>
              <a:effectLst/>
              <a:highlight>
                <a:srgbClr val="1A1B26"/>
              </a:highlight>
              <a:latin typeface="Consolas" panose="020B0609020204030204" pitchFamily="49" charset="0"/>
            </a:endParaRPr>
          </a:p>
        </p:txBody>
      </p:sp>
    </p:spTree>
    <p:extLst>
      <p:ext uri="{BB962C8B-B14F-4D97-AF65-F5344CB8AC3E}">
        <p14:creationId xmlns:p14="http://schemas.microsoft.com/office/powerpoint/2010/main" val="786646481"/>
      </p:ext>
    </p:extLst>
  </p:cSld>
  <p:clrMapOvr>
    <a:overrideClrMapping bg1="lt1" tx1="dk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MX" dirty="0"/>
              <a:t>3. API RESTful con Express</a:t>
            </a:r>
            <a:endParaRPr dirty="0"/>
          </a:p>
        </p:txBody>
      </p:sp>
      <p:sp>
        <p:nvSpPr>
          <p:cNvPr id="5" name="CuadroTexto 4">
            <a:extLst>
              <a:ext uri="{FF2B5EF4-FFF2-40B4-BE49-F238E27FC236}">
                <a16:creationId xmlns:a16="http://schemas.microsoft.com/office/drawing/2014/main" id="{CDBD38B3-1F74-314A-AFBD-28A64CC99641}"/>
              </a:ext>
            </a:extLst>
          </p:cNvPr>
          <p:cNvSpPr txBox="1"/>
          <p:nvPr/>
        </p:nvSpPr>
        <p:spPr>
          <a:xfrm>
            <a:off x="311700" y="1170125"/>
            <a:ext cx="8179157" cy="584775"/>
          </a:xfrm>
          <a:prstGeom prst="rect">
            <a:avLst/>
          </a:prstGeom>
          <a:noFill/>
        </p:spPr>
        <p:txBody>
          <a:bodyPr wrap="square">
            <a:spAutoFit/>
          </a:bodyPr>
          <a:lstStyle>
            <a:defPPr marR="0" lvl="0" algn="l" rtl="0">
              <a:lnSpc>
                <a:spcPct val="100000"/>
              </a:lnSpc>
              <a:spcBef>
                <a:spcPts val="0"/>
              </a:spcBef>
              <a:spcAft>
                <a:spcPts val="0"/>
              </a:spcAft>
              <a:defRPr/>
            </a:defPPr>
            <a:lvl1pPr>
              <a:defRPr sz="1300">
                <a:solidFill>
                  <a:schemeClr val="dk2"/>
                </a:solidFill>
                <a:latin typeface="Montserrat"/>
              </a:defRPr>
            </a:lvl1pPr>
          </a:lstStyle>
          <a:p>
            <a:r>
              <a:rPr lang="es-MX" dirty="0"/>
              <a:t>Un ejemplo de una API RESTful básica que maneja operaciones CRUD (Crear, Leer, Actualizar, Eliminar) para una colección de "usuarios".</a:t>
            </a:r>
            <a:endParaRPr lang="es-AR" dirty="0">
              <a:sym typeface="Montserrat"/>
            </a:endParaRPr>
          </a:p>
        </p:txBody>
      </p:sp>
      <p:sp>
        <p:nvSpPr>
          <p:cNvPr id="9" name="CuadroTexto 8">
            <a:extLst>
              <a:ext uri="{FF2B5EF4-FFF2-40B4-BE49-F238E27FC236}">
                <a16:creationId xmlns:a16="http://schemas.microsoft.com/office/drawing/2014/main" id="{34C7495E-C87E-45CC-E404-DFCCF28F7AD7}"/>
              </a:ext>
            </a:extLst>
          </p:cNvPr>
          <p:cNvSpPr txBox="1"/>
          <p:nvPr/>
        </p:nvSpPr>
        <p:spPr>
          <a:xfrm>
            <a:off x="412578" y="1868419"/>
            <a:ext cx="3414840" cy="2677656"/>
          </a:xfrm>
          <a:prstGeom prst="rect">
            <a:avLst/>
          </a:prstGeom>
          <a:solidFill>
            <a:schemeClr val="tx2">
              <a:lumMod val="10000"/>
            </a:schemeClr>
          </a:solidFill>
        </p:spPr>
        <p:txBody>
          <a:bodyPr wrap="square">
            <a:spAutoFit/>
          </a:bodyPr>
          <a:lstStyle/>
          <a:p>
            <a:r>
              <a:rPr lang="es-AR" sz="700" b="0" dirty="0">
                <a:solidFill>
                  <a:srgbClr val="BB9AF7"/>
                </a:solidFill>
                <a:effectLst/>
                <a:highlight>
                  <a:srgbClr val="1A1B26"/>
                </a:highlight>
                <a:latin typeface="Consolas" panose="020B0609020204030204" pitchFamily="49" charset="0"/>
              </a:rPr>
              <a:t>const</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express</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7AA2F7"/>
                </a:solidFill>
                <a:effectLst/>
                <a:highlight>
                  <a:srgbClr val="1A1B26"/>
                </a:highlight>
                <a:latin typeface="Consolas" panose="020B0609020204030204" pitchFamily="49" charset="0"/>
              </a:rPr>
              <a:t> require</a:t>
            </a:r>
            <a:r>
              <a:rPr lang="es-AR" sz="700" b="0" dirty="0">
                <a:solidFill>
                  <a:srgbClr val="9ABDF5"/>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r>
              <a:rPr lang="es-AR" sz="700" b="0" dirty="0">
                <a:solidFill>
                  <a:srgbClr val="9ECE6A"/>
                </a:solidFill>
                <a:effectLst/>
                <a:highlight>
                  <a:srgbClr val="1A1B26"/>
                </a:highlight>
                <a:latin typeface="Consolas" panose="020B0609020204030204" pitchFamily="49" charset="0"/>
              </a:rPr>
              <a:t>express</a:t>
            </a:r>
            <a:r>
              <a:rPr lang="es-AR" sz="700" b="0" dirty="0">
                <a:solidFill>
                  <a:srgbClr val="89DDFF"/>
                </a:solidFill>
                <a:effectLst/>
                <a:highlight>
                  <a:srgbClr val="1A1B26"/>
                </a:highlight>
                <a:latin typeface="Consolas" panose="020B0609020204030204" pitchFamily="49" charset="0"/>
              </a:rPr>
              <a:t>'</a:t>
            </a:r>
            <a:r>
              <a:rPr lang="es-AR" sz="700" b="0" dirty="0">
                <a:solidFill>
                  <a:srgbClr val="9ABDF5"/>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BB9AF7"/>
                </a:solidFill>
                <a:effectLst/>
                <a:highlight>
                  <a:srgbClr val="1A1B26"/>
                </a:highlight>
                <a:latin typeface="Consolas" panose="020B0609020204030204" pitchFamily="49" charset="0"/>
              </a:rPr>
              <a:t>const</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app</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7AA2F7"/>
                </a:solidFill>
                <a:effectLst/>
                <a:highlight>
                  <a:srgbClr val="1A1B26"/>
                </a:highlight>
                <a:latin typeface="Consolas" panose="020B0609020204030204" pitchFamily="49" charset="0"/>
              </a:rPr>
              <a:t> express</a:t>
            </a:r>
            <a:r>
              <a:rPr lang="es-AR" sz="700" b="0" dirty="0">
                <a:solidFill>
                  <a:srgbClr val="9ABDF5"/>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BB9AF7"/>
                </a:solidFill>
                <a:effectLst/>
                <a:highlight>
                  <a:srgbClr val="1A1B26"/>
                </a:highlight>
                <a:latin typeface="Consolas" panose="020B0609020204030204" pitchFamily="49" charset="0"/>
              </a:rPr>
              <a:t>const</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port</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FF9E64"/>
                </a:solidFill>
                <a:effectLst/>
                <a:highlight>
                  <a:srgbClr val="1A1B26"/>
                </a:highlight>
                <a:latin typeface="Consolas" panose="020B0609020204030204" pitchFamily="49" charset="0"/>
              </a:rPr>
              <a:t>3000</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br>
              <a:rPr lang="es-AR" sz="700" b="0" dirty="0">
                <a:solidFill>
                  <a:srgbClr val="A9B1D6"/>
                </a:solidFill>
                <a:effectLst/>
                <a:highlight>
                  <a:srgbClr val="1A1B26"/>
                </a:highlight>
                <a:latin typeface="Consolas" panose="020B0609020204030204" pitchFamily="49" charset="0"/>
              </a:rPr>
            </a:br>
            <a:r>
              <a:rPr lang="es-AR" sz="700" b="0" dirty="0" err="1">
                <a:solidFill>
                  <a:srgbClr val="BB9AF7"/>
                </a:solidFill>
                <a:effectLst/>
                <a:highlight>
                  <a:srgbClr val="1A1B26"/>
                </a:highlight>
                <a:latin typeface="Consolas" panose="020B0609020204030204" pitchFamily="49" charset="0"/>
              </a:rPr>
              <a:t>let</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users</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ECE6A"/>
                </a:solidFill>
                <a:effectLst/>
                <a:highlight>
                  <a:srgbClr val="1A1B26"/>
                </a:highlight>
                <a:latin typeface="Consolas" panose="020B0609020204030204" pitchFamily="49" charset="0"/>
              </a:rPr>
              <a:t>id</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FF9E64"/>
                </a:solidFill>
                <a:effectLst/>
                <a:highlight>
                  <a:srgbClr val="1A1B26"/>
                </a:highlight>
                <a:latin typeface="Consolas" panose="020B0609020204030204" pitchFamily="49" charset="0"/>
              </a:rPr>
              <a:t>1</a:t>
            </a:r>
            <a:r>
              <a:rPr lang="es-AR" sz="700" b="0" dirty="0">
                <a:solidFill>
                  <a:srgbClr val="A9B1D6"/>
                </a:solidFill>
                <a:effectLst/>
                <a:highlight>
                  <a:srgbClr val="1A1B26"/>
                </a:highlight>
                <a:latin typeface="Consolas" panose="020B0609020204030204" pitchFamily="49" charset="0"/>
              </a:rPr>
              <a:t>, </a:t>
            </a:r>
            <a:r>
              <a:rPr lang="es-AR" sz="700" b="0" dirty="0">
                <a:solidFill>
                  <a:srgbClr val="9ECE6A"/>
                </a:solidFill>
                <a:effectLst/>
                <a:highlight>
                  <a:srgbClr val="1A1B26"/>
                </a:highlight>
                <a:latin typeface="Consolas" panose="020B0609020204030204" pitchFamily="49" charset="0"/>
              </a:rPr>
              <a:t>name</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9ECE6A"/>
                </a:solidFill>
                <a:effectLst/>
                <a:highlight>
                  <a:srgbClr val="1A1B26"/>
                </a:highlight>
                <a:latin typeface="Consolas" panose="020B0609020204030204" pitchFamily="49" charset="0"/>
              </a:rPr>
              <a:t>John </a:t>
            </a:r>
            <a:r>
              <a:rPr lang="es-AR" sz="700" b="0" dirty="0" err="1">
                <a:solidFill>
                  <a:srgbClr val="9ECE6A"/>
                </a:solidFill>
                <a:effectLst/>
                <a:highlight>
                  <a:srgbClr val="1A1B26"/>
                </a:highlight>
                <a:latin typeface="Consolas" panose="020B0609020204030204" pitchFamily="49" charset="0"/>
              </a:rPr>
              <a:t>Doe</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a:t>
            </a:r>
          </a:p>
          <a:p>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ECE6A"/>
                </a:solidFill>
                <a:effectLst/>
                <a:highlight>
                  <a:srgbClr val="1A1B26"/>
                </a:highlight>
                <a:latin typeface="Consolas" panose="020B0609020204030204" pitchFamily="49" charset="0"/>
              </a:rPr>
              <a:t>id</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FF9E64"/>
                </a:solidFill>
                <a:effectLst/>
                <a:highlight>
                  <a:srgbClr val="1A1B26"/>
                </a:highlight>
                <a:latin typeface="Consolas" panose="020B0609020204030204" pitchFamily="49" charset="0"/>
              </a:rPr>
              <a:t>2</a:t>
            </a:r>
            <a:r>
              <a:rPr lang="es-AR" sz="700" b="0" dirty="0">
                <a:solidFill>
                  <a:srgbClr val="A9B1D6"/>
                </a:solidFill>
                <a:effectLst/>
                <a:highlight>
                  <a:srgbClr val="1A1B26"/>
                </a:highlight>
                <a:latin typeface="Consolas" panose="020B0609020204030204" pitchFamily="49" charset="0"/>
              </a:rPr>
              <a:t>, </a:t>
            </a:r>
            <a:r>
              <a:rPr lang="es-AR" sz="700" b="0" dirty="0">
                <a:solidFill>
                  <a:srgbClr val="9ECE6A"/>
                </a:solidFill>
                <a:effectLst/>
                <a:highlight>
                  <a:srgbClr val="1A1B26"/>
                </a:highlight>
                <a:latin typeface="Consolas" panose="020B0609020204030204" pitchFamily="49" charset="0"/>
              </a:rPr>
              <a:t>name</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9ECE6A"/>
                </a:solidFill>
                <a:effectLst/>
                <a:highlight>
                  <a:srgbClr val="1A1B26"/>
                </a:highlight>
                <a:latin typeface="Consolas" panose="020B0609020204030204" pitchFamily="49" charset="0"/>
              </a:rPr>
              <a:t>Jane Smith</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9ABDF5"/>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br>
              <a:rPr lang="es-AR" sz="700" b="0" dirty="0">
                <a:solidFill>
                  <a:srgbClr val="A9B1D6"/>
                </a:solidFill>
                <a:effectLst/>
                <a:highlight>
                  <a:srgbClr val="1A1B26"/>
                </a:highlight>
                <a:latin typeface="Consolas" panose="020B0609020204030204" pitchFamily="49" charset="0"/>
              </a:rPr>
            </a:br>
            <a:r>
              <a:rPr lang="es-AR" sz="700" b="0" dirty="0" err="1">
                <a:solidFill>
                  <a:srgbClr val="C0CAF5"/>
                </a:solidFill>
                <a:effectLst/>
                <a:highlight>
                  <a:srgbClr val="1A1B26"/>
                </a:highlight>
                <a:latin typeface="Consolas" panose="020B0609020204030204" pitchFamily="49" charset="0"/>
              </a:rPr>
              <a:t>app</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use</a:t>
            </a:r>
            <a:r>
              <a:rPr lang="es-AR" sz="700" b="0" dirty="0">
                <a:solidFill>
                  <a:srgbClr val="A9B1D6"/>
                </a:solidFill>
                <a:effectLst/>
                <a:highlight>
                  <a:srgbClr val="1A1B26"/>
                </a:highlight>
                <a:latin typeface="Consolas" panose="020B0609020204030204" pitchFamily="49" charset="0"/>
              </a:rPr>
              <a:t>(</a:t>
            </a:r>
            <a:r>
              <a:rPr lang="es-AR" sz="700" b="0" dirty="0" err="1">
                <a:solidFill>
                  <a:srgbClr val="C0CAF5"/>
                </a:solidFill>
                <a:effectLst/>
                <a:highlight>
                  <a:srgbClr val="1A1B26"/>
                </a:highlight>
                <a:latin typeface="Consolas" panose="020B0609020204030204" pitchFamily="49" charset="0"/>
              </a:rPr>
              <a:t>express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json</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br>
              <a:rPr lang="es-AR" sz="700" b="0" dirty="0">
                <a:solidFill>
                  <a:srgbClr val="A9B1D6"/>
                </a:solidFill>
                <a:effectLst/>
                <a:highlight>
                  <a:srgbClr val="1A1B26"/>
                </a:highlight>
                <a:latin typeface="Consolas" panose="020B0609020204030204" pitchFamily="49" charset="0"/>
              </a:rPr>
            </a:br>
            <a:r>
              <a:rPr lang="es-AR" sz="700" b="0" i="1" dirty="0">
                <a:solidFill>
                  <a:srgbClr val="51597D"/>
                </a:solidFill>
                <a:effectLst/>
                <a:highlight>
                  <a:srgbClr val="1A1B26"/>
                </a:highlight>
                <a:latin typeface="Consolas" panose="020B0609020204030204" pitchFamily="49" charset="0"/>
              </a:rPr>
              <a:t>// Obtener todos los usuarios</a:t>
            </a:r>
            <a:endParaRPr lang="es-AR" sz="700" b="0" dirty="0">
              <a:solidFill>
                <a:srgbClr val="A9B1D6"/>
              </a:solidFill>
              <a:effectLst/>
              <a:highlight>
                <a:srgbClr val="1A1B26"/>
              </a:highlight>
              <a:latin typeface="Consolas" panose="020B0609020204030204" pitchFamily="49" charset="0"/>
            </a:endParaRPr>
          </a:p>
          <a:p>
            <a:r>
              <a:rPr lang="es-AR" sz="700" b="0" dirty="0" err="1">
                <a:solidFill>
                  <a:srgbClr val="C0CAF5"/>
                </a:solidFill>
                <a:effectLst/>
                <a:highlight>
                  <a:srgbClr val="1A1B26"/>
                </a:highlight>
                <a:latin typeface="Consolas" panose="020B0609020204030204" pitchFamily="49" charset="0"/>
              </a:rPr>
              <a:t>app</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get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r>
              <a:rPr lang="es-AR" sz="700" b="0" dirty="0">
                <a:solidFill>
                  <a:srgbClr val="9ECE6A"/>
                </a:solidFill>
                <a:effectLst/>
                <a:highlight>
                  <a:srgbClr val="1A1B26"/>
                </a:highlight>
                <a:latin typeface="Consolas" panose="020B0609020204030204" pitchFamily="49" charset="0"/>
              </a:rPr>
              <a:t>/users</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C0CAF5"/>
                </a:solidFill>
                <a:effectLst/>
                <a:highlight>
                  <a:srgbClr val="1A1B26"/>
                </a:highlight>
                <a:latin typeface="Consolas" panose="020B0609020204030204" pitchFamily="49" charset="0"/>
              </a:rPr>
              <a:t>req</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res</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BB9AF7"/>
                </a:solidFill>
                <a:effectLst/>
                <a:highlight>
                  <a:srgbClr val="1A1B26"/>
                </a:highlight>
                <a:latin typeface="Consolas" panose="020B0609020204030204" pitchFamily="49" charset="0"/>
              </a:rPr>
              <a:t>=&gt;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C0CAF5"/>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res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json</a:t>
            </a:r>
            <a:r>
              <a:rPr lang="es-AR" sz="700" b="0" dirty="0">
                <a:solidFill>
                  <a:srgbClr val="A9B1D6"/>
                </a:solidFill>
                <a:effectLst/>
                <a:highlight>
                  <a:srgbClr val="1A1B26"/>
                </a:highlight>
                <a:latin typeface="Consolas" panose="020B0609020204030204" pitchFamily="49" charset="0"/>
              </a:rPr>
              <a:t>(</a:t>
            </a:r>
            <a:r>
              <a:rPr lang="es-AR" sz="700" b="0" dirty="0">
                <a:solidFill>
                  <a:srgbClr val="C0CAF5"/>
                </a:solidFill>
                <a:effectLst/>
                <a:highlight>
                  <a:srgbClr val="1A1B26"/>
                </a:highlight>
                <a:latin typeface="Consolas" panose="020B0609020204030204" pitchFamily="49" charset="0"/>
              </a:rPr>
              <a:t>users</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br>
              <a:rPr lang="es-AR" sz="700" b="0" dirty="0">
                <a:solidFill>
                  <a:srgbClr val="A9B1D6"/>
                </a:solidFill>
                <a:effectLst/>
                <a:highlight>
                  <a:srgbClr val="1A1B26"/>
                </a:highlight>
                <a:latin typeface="Consolas" panose="020B0609020204030204" pitchFamily="49" charset="0"/>
              </a:rPr>
            </a:br>
            <a:r>
              <a:rPr lang="es-AR" sz="700" b="0" i="1" dirty="0">
                <a:solidFill>
                  <a:srgbClr val="51597D"/>
                </a:solidFill>
                <a:effectLst/>
                <a:highlight>
                  <a:srgbClr val="1A1B26"/>
                </a:highlight>
                <a:latin typeface="Consolas" panose="020B0609020204030204" pitchFamily="49" charset="0"/>
              </a:rPr>
              <a:t>// Obtener un usuario por ID</a:t>
            </a:r>
            <a:endParaRPr lang="es-AR" sz="700" b="0" dirty="0">
              <a:solidFill>
                <a:srgbClr val="A9B1D6"/>
              </a:solidFill>
              <a:effectLst/>
              <a:highlight>
                <a:srgbClr val="1A1B26"/>
              </a:highlight>
              <a:latin typeface="Consolas" panose="020B0609020204030204" pitchFamily="49" charset="0"/>
            </a:endParaRPr>
          </a:p>
          <a:p>
            <a:r>
              <a:rPr lang="es-AR" sz="700" b="0" dirty="0" err="1">
                <a:solidFill>
                  <a:srgbClr val="C0CAF5"/>
                </a:solidFill>
                <a:effectLst/>
                <a:highlight>
                  <a:srgbClr val="1A1B26"/>
                </a:highlight>
                <a:latin typeface="Consolas" panose="020B0609020204030204" pitchFamily="49" charset="0"/>
              </a:rPr>
              <a:t>app</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get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r>
              <a:rPr lang="es-AR" sz="700" b="0" dirty="0">
                <a:solidFill>
                  <a:srgbClr val="9ECE6A"/>
                </a:solidFill>
                <a:effectLst/>
                <a:highlight>
                  <a:srgbClr val="1A1B26"/>
                </a:highlight>
                <a:latin typeface="Consolas" panose="020B0609020204030204" pitchFamily="49" charset="0"/>
              </a:rPr>
              <a:t>/users/:id</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C0CAF5"/>
                </a:solidFill>
                <a:effectLst/>
                <a:highlight>
                  <a:srgbClr val="1A1B26"/>
                </a:highlight>
                <a:latin typeface="Consolas" panose="020B0609020204030204" pitchFamily="49" charset="0"/>
              </a:rPr>
              <a:t>req</a:t>
            </a:r>
            <a:r>
              <a:rPr lang="es-AR" sz="700" b="0" dirty="0">
                <a:solidFill>
                  <a:srgbClr val="A9B1D6"/>
                </a:solidFill>
                <a:effectLst/>
                <a:highlight>
                  <a:srgbClr val="1A1B26"/>
                </a:highlight>
                <a:latin typeface="Consolas" panose="020B0609020204030204" pitchFamily="49" charset="0"/>
              </a:rPr>
              <a:t>, </a:t>
            </a:r>
            <a:r>
              <a:rPr lang="es-AR" sz="700" b="0" dirty="0">
                <a:solidFill>
                  <a:srgbClr val="C0CAF5"/>
                </a:solidFill>
                <a:effectLst/>
                <a:highlight>
                  <a:srgbClr val="1A1B26"/>
                </a:highlight>
                <a:latin typeface="Consolas" panose="020B0609020204030204" pitchFamily="49" charset="0"/>
              </a:rPr>
              <a:t>res</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a:solidFill>
                  <a:srgbClr val="BB9AF7"/>
                </a:solidFill>
                <a:effectLst/>
                <a:highlight>
                  <a:srgbClr val="1A1B26"/>
                </a:highlight>
                <a:latin typeface="Consolas" panose="020B0609020204030204" pitchFamily="49" charset="0"/>
              </a:rPr>
              <a:t>=&gt;</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A9B1D6"/>
                </a:solidFill>
                <a:effectLst/>
                <a:highlight>
                  <a:srgbClr val="1A1B26"/>
                </a:highlight>
                <a:latin typeface="Consolas" panose="020B0609020204030204" pitchFamily="49" charset="0"/>
              </a:rPr>
              <a:t>  </a:t>
            </a:r>
            <a:r>
              <a:rPr lang="es-AR" sz="700" b="0" dirty="0">
                <a:solidFill>
                  <a:srgbClr val="BB9AF7"/>
                </a:solidFill>
                <a:effectLst/>
                <a:highlight>
                  <a:srgbClr val="1A1B26"/>
                </a:highlight>
                <a:latin typeface="Consolas" panose="020B0609020204030204" pitchFamily="49" charset="0"/>
              </a:rPr>
              <a:t>const</a:t>
            </a:r>
            <a:r>
              <a:rPr lang="es-AR" sz="700" b="0" dirty="0">
                <a:solidFill>
                  <a:srgbClr val="A9B1D6"/>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user</a:t>
            </a:r>
            <a:r>
              <a:rPr lang="es-AR" sz="700" b="0" dirty="0">
                <a:solidFill>
                  <a:srgbClr val="A9B1D6"/>
                </a:solidFill>
                <a:effectLst/>
                <a:highlight>
                  <a:srgbClr val="1A1B26"/>
                </a:highlight>
                <a:latin typeface="Consolas" panose="020B0609020204030204" pitchFamily="49" charset="0"/>
              </a:rPr>
              <a:t> </a:t>
            </a:r>
            <a:r>
              <a:rPr lang="es-AR" sz="700" b="0" dirty="0">
                <a:solidFill>
                  <a:srgbClr val="89DDFF"/>
                </a:solidFill>
                <a:effectLst/>
                <a:highlight>
                  <a:srgbClr val="1A1B26"/>
                </a:highlight>
                <a:latin typeface="Consolas" panose="020B0609020204030204" pitchFamily="49" charset="0"/>
              </a:rPr>
              <a:t>=</a:t>
            </a:r>
            <a:r>
              <a:rPr lang="es-AR" sz="700" b="0" dirty="0">
                <a:solidFill>
                  <a:srgbClr val="C0CAF5"/>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users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find</a:t>
            </a:r>
            <a:r>
              <a:rPr lang="es-AR" sz="700" b="0" dirty="0">
                <a:solidFill>
                  <a:srgbClr val="A9B1D6"/>
                </a:solidFill>
                <a:effectLst/>
                <a:highlight>
                  <a:srgbClr val="1A1B26"/>
                </a:highlight>
                <a:latin typeface="Consolas" panose="020B0609020204030204" pitchFamily="49" charset="0"/>
              </a:rPr>
              <a:t>(</a:t>
            </a:r>
            <a:r>
              <a:rPr lang="es-AR" sz="700" b="0" dirty="0">
                <a:solidFill>
                  <a:srgbClr val="C0CAF5"/>
                </a:solidFill>
                <a:effectLst/>
                <a:highlight>
                  <a:srgbClr val="1A1B26"/>
                </a:highlight>
                <a:latin typeface="Consolas" panose="020B0609020204030204" pitchFamily="49" charset="0"/>
              </a:rPr>
              <a:t>u</a:t>
            </a:r>
            <a:r>
              <a:rPr lang="es-AR" sz="700" b="0" dirty="0">
                <a:solidFill>
                  <a:srgbClr val="A9B1D6"/>
                </a:solidFill>
                <a:effectLst/>
                <a:highlight>
                  <a:srgbClr val="1A1B26"/>
                </a:highlight>
                <a:latin typeface="Consolas" panose="020B0609020204030204" pitchFamily="49" charset="0"/>
              </a:rPr>
              <a:t> </a:t>
            </a:r>
            <a:r>
              <a:rPr lang="es-AR" sz="700" b="0" dirty="0">
                <a:solidFill>
                  <a:srgbClr val="BB9AF7"/>
                </a:solidFill>
                <a:effectLst/>
                <a:highlight>
                  <a:srgbClr val="1A1B26"/>
                </a:highlight>
                <a:latin typeface="Consolas" panose="020B0609020204030204" pitchFamily="49" charset="0"/>
              </a:rPr>
              <a:t>=&gt;</a:t>
            </a:r>
            <a:r>
              <a:rPr lang="es-AR" sz="700" b="0" dirty="0">
                <a:solidFill>
                  <a:srgbClr val="C0CAF5"/>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u</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DCFFF"/>
                </a:solidFill>
                <a:effectLst/>
                <a:highlight>
                  <a:srgbClr val="1A1B26"/>
                </a:highlight>
                <a:latin typeface="Consolas" panose="020B0609020204030204" pitchFamily="49" charset="0"/>
              </a:rPr>
              <a:t>id</a:t>
            </a:r>
            <a:r>
              <a:rPr lang="es-AR" sz="700" b="0" dirty="0">
                <a:solidFill>
                  <a:srgbClr val="A9B1D6"/>
                </a:solidFill>
                <a:effectLst/>
                <a:highlight>
                  <a:srgbClr val="1A1B26"/>
                </a:highlight>
                <a:latin typeface="Consolas" panose="020B0609020204030204" pitchFamily="49" charset="0"/>
              </a:rPr>
              <a:t> </a:t>
            </a:r>
            <a:r>
              <a:rPr lang="es-AR" sz="700" b="0" dirty="0">
                <a:solidFill>
                  <a:srgbClr val="BB9AF7"/>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dirty="0" err="1">
                <a:solidFill>
                  <a:srgbClr val="0DB9D7"/>
                </a:solidFill>
                <a:effectLst/>
                <a:highlight>
                  <a:srgbClr val="1A1B26"/>
                </a:highlight>
                <a:latin typeface="Consolas" panose="020B0609020204030204" pitchFamily="49" charset="0"/>
              </a:rPr>
              <a:t>parseInt</a:t>
            </a:r>
            <a:r>
              <a:rPr lang="es-AR" sz="700" b="0" dirty="0">
                <a:solidFill>
                  <a:srgbClr val="9ABDF5"/>
                </a:solidFill>
                <a:effectLst/>
                <a:highlight>
                  <a:srgbClr val="1A1B26"/>
                </a:highlight>
                <a:latin typeface="Consolas" panose="020B0609020204030204" pitchFamily="49" charset="0"/>
              </a:rPr>
              <a:t>(</a:t>
            </a:r>
            <a:r>
              <a:rPr lang="es-AR" sz="700" b="0" dirty="0" err="1">
                <a:solidFill>
                  <a:srgbClr val="C0CAF5"/>
                </a:solidFill>
                <a:effectLst/>
                <a:highlight>
                  <a:srgbClr val="1A1B26"/>
                </a:highlight>
                <a:latin typeface="Consolas" panose="020B0609020204030204" pitchFamily="49" charset="0"/>
              </a:rPr>
              <a:t>req</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DCFFF"/>
                </a:solidFill>
                <a:effectLst/>
                <a:highlight>
                  <a:srgbClr val="1A1B26"/>
                </a:highlight>
                <a:latin typeface="Consolas" panose="020B0609020204030204" pitchFamily="49" charset="0"/>
              </a:rPr>
              <a:t>params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DCFFF"/>
                </a:solidFill>
                <a:effectLst/>
                <a:highlight>
                  <a:srgbClr val="1A1B26"/>
                </a:highlight>
                <a:latin typeface="Consolas" panose="020B0609020204030204" pitchFamily="49" charset="0"/>
              </a:rPr>
              <a:t>id</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A9B1D6"/>
                </a:solidFill>
                <a:effectLst/>
                <a:highlight>
                  <a:srgbClr val="1A1B26"/>
                </a:highlight>
                <a:latin typeface="Consolas" panose="020B0609020204030204" pitchFamily="49" charset="0"/>
              </a:rPr>
              <a:t>  </a:t>
            </a:r>
            <a:r>
              <a:rPr lang="es-AR" sz="700" b="0" dirty="0" err="1">
                <a:solidFill>
                  <a:srgbClr val="BB9AF7"/>
                </a:solidFill>
                <a:effectLst/>
                <a:highlight>
                  <a:srgbClr val="1A1B26"/>
                </a:highlight>
                <a:latin typeface="Consolas" panose="020B0609020204030204" pitchFamily="49" charset="0"/>
              </a:rPr>
              <a:t>if</a:t>
            </a:r>
            <a:r>
              <a:rPr lang="es-AR" sz="700" b="0" dirty="0">
                <a:solidFill>
                  <a:srgbClr val="A9B1D6"/>
                </a:solidFill>
                <a:effectLst/>
                <a:highlight>
                  <a:srgbClr val="1A1B26"/>
                </a:highlight>
                <a:latin typeface="Consolas" panose="020B0609020204030204" pitchFamily="49" charset="0"/>
              </a:rPr>
              <a:t> </a:t>
            </a:r>
            <a:r>
              <a:rPr lang="es-AR" sz="700" b="0" dirty="0">
                <a:solidFill>
                  <a:srgbClr val="9ABDF5"/>
                </a:solidFill>
                <a:effectLst/>
                <a:highlight>
                  <a:srgbClr val="1A1B26"/>
                </a:highlight>
                <a:latin typeface="Consolas" panose="020B0609020204030204" pitchFamily="49" charset="0"/>
              </a:rPr>
              <a:t>(</a:t>
            </a:r>
            <a:r>
              <a:rPr lang="es-AR" sz="700" b="0" dirty="0">
                <a:solidFill>
                  <a:srgbClr val="BB9AF7"/>
                </a:solidFill>
                <a:effectLst/>
                <a:highlight>
                  <a:srgbClr val="1A1B26"/>
                </a:highlight>
                <a:latin typeface="Consolas" panose="020B0609020204030204" pitchFamily="49" charset="0"/>
              </a:rPr>
              <a:t>!</a:t>
            </a:r>
            <a:r>
              <a:rPr lang="es-AR" sz="700" b="0" dirty="0" err="1">
                <a:solidFill>
                  <a:srgbClr val="C0CAF5"/>
                </a:solidFill>
                <a:effectLst/>
                <a:highlight>
                  <a:srgbClr val="1A1B26"/>
                </a:highlight>
                <a:latin typeface="Consolas" panose="020B0609020204030204" pitchFamily="49" charset="0"/>
              </a:rPr>
              <a:t>user</a:t>
            </a:r>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 </a:t>
            </a:r>
            <a:r>
              <a:rPr lang="es-AR" sz="700" b="0" i="1" dirty="0" err="1">
                <a:solidFill>
                  <a:srgbClr val="BB9AF7"/>
                </a:solidFill>
                <a:effectLst/>
                <a:highlight>
                  <a:srgbClr val="1A1B26"/>
                </a:highlight>
                <a:latin typeface="Consolas" panose="020B0609020204030204" pitchFamily="49" charset="0"/>
              </a:rPr>
              <a:t>return</a:t>
            </a:r>
            <a:r>
              <a:rPr lang="es-AR" sz="700" b="0" dirty="0">
                <a:solidFill>
                  <a:srgbClr val="C0CAF5"/>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res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status</a:t>
            </a:r>
            <a:r>
              <a:rPr lang="es-AR" sz="700" b="0" dirty="0">
                <a:solidFill>
                  <a:srgbClr val="A9B1D6"/>
                </a:solidFill>
                <a:effectLst/>
                <a:highlight>
                  <a:srgbClr val="1A1B26"/>
                </a:highlight>
                <a:latin typeface="Consolas" panose="020B0609020204030204" pitchFamily="49" charset="0"/>
              </a:rPr>
              <a:t>(</a:t>
            </a:r>
            <a:r>
              <a:rPr lang="es-AR" sz="700" b="0" dirty="0">
                <a:solidFill>
                  <a:srgbClr val="FF9E64"/>
                </a:solidFill>
                <a:effectLst/>
                <a:highlight>
                  <a:srgbClr val="1A1B26"/>
                </a:highlight>
                <a:latin typeface="Consolas" panose="020B0609020204030204" pitchFamily="49" charset="0"/>
              </a:rPr>
              <a:t>404</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send</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r>
              <a:rPr lang="es-AR" sz="700" b="0" dirty="0" err="1">
                <a:solidFill>
                  <a:srgbClr val="9ECE6A"/>
                </a:solidFill>
                <a:effectLst/>
                <a:highlight>
                  <a:srgbClr val="1A1B26"/>
                </a:highlight>
                <a:latin typeface="Consolas" panose="020B0609020204030204" pitchFamily="49" charset="0"/>
              </a:rPr>
              <a:t>User</a:t>
            </a:r>
            <a:r>
              <a:rPr lang="es-AR" sz="700" b="0" dirty="0">
                <a:solidFill>
                  <a:srgbClr val="9ECE6A"/>
                </a:solidFill>
                <a:effectLst/>
                <a:highlight>
                  <a:srgbClr val="1A1B26"/>
                </a:highlight>
                <a:latin typeface="Consolas" panose="020B0609020204030204" pitchFamily="49" charset="0"/>
              </a:rPr>
              <a:t> </a:t>
            </a:r>
            <a:r>
              <a:rPr lang="es-AR" sz="700" b="0" dirty="0" err="1">
                <a:solidFill>
                  <a:srgbClr val="9ECE6A"/>
                </a:solidFill>
                <a:effectLst/>
                <a:highlight>
                  <a:srgbClr val="1A1B26"/>
                </a:highlight>
                <a:latin typeface="Consolas" panose="020B0609020204030204" pitchFamily="49" charset="0"/>
              </a:rPr>
              <a:t>not</a:t>
            </a:r>
            <a:r>
              <a:rPr lang="es-AR" sz="700" b="0" dirty="0">
                <a:solidFill>
                  <a:srgbClr val="9ECE6A"/>
                </a:solidFill>
                <a:effectLst/>
                <a:highlight>
                  <a:srgbClr val="1A1B26"/>
                </a:highlight>
                <a:latin typeface="Consolas" panose="020B0609020204030204" pitchFamily="49" charset="0"/>
              </a:rPr>
              <a:t> </a:t>
            </a:r>
            <a:r>
              <a:rPr lang="es-AR" sz="700" b="0" dirty="0" err="1">
                <a:solidFill>
                  <a:srgbClr val="9ECE6A"/>
                </a:solidFill>
                <a:effectLst/>
                <a:highlight>
                  <a:srgbClr val="1A1B26"/>
                </a:highlight>
                <a:latin typeface="Consolas" panose="020B0609020204030204" pitchFamily="49" charset="0"/>
              </a:rPr>
              <a:t>found</a:t>
            </a:r>
            <a:r>
              <a:rPr lang="es-AR" sz="700" b="0" dirty="0">
                <a:solidFill>
                  <a:srgbClr val="89DDFF"/>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C0CAF5"/>
                </a:solidFill>
                <a:effectLst/>
                <a:highlight>
                  <a:srgbClr val="1A1B26"/>
                </a:highlight>
                <a:latin typeface="Consolas" panose="020B0609020204030204" pitchFamily="49" charset="0"/>
              </a:rPr>
              <a:t>  </a:t>
            </a:r>
            <a:r>
              <a:rPr lang="es-AR" sz="700" b="0" dirty="0" err="1">
                <a:solidFill>
                  <a:srgbClr val="C0CAF5"/>
                </a:solidFill>
                <a:effectLst/>
                <a:highlight>
                  <a:srgbClr val="1A1B26"/>
                </a:highlight>
                <a:latin typeface="Consolas" panose="020B0609020204030204" pitchFamily="49" charset="0"/>
              </a:rPr>
              <a:t>res</a:t>
            </a:r>
            <a:r>
              <a:rPr lang="es-AR" sz="700" b="0" dirty="0" err="1">
                <a:solidFill>
                  <a:srgbClr val="89DDFF"/>
                </a:solidFill>
                <a:effectLst/>
                <a:highlight>
                  <a:srgbClr val="1A1B26"/>
                </a:highlight>
                <a:latin typeface="Consolas" panose="020B0609020204030204" pitchFamily="49" charset="0"/>
              </a:rPr>
              <a:t>.</a:t>
            </a:r>
            <a:r>
              <a:rPr lang="es-AR" sz="700" b="0" dirty="0" err="1">
                <a:solidFill>
                  <a:srgbClr val="7AA2F7"/>
                </a:solidFill>
                <a:effectLst/>
                <a:highlight>
                  <a:srgbClr val="1A1B26"/>
                </a:highlight>
                <a:latin typeface="Consolas" panose="020B0609020204030204" pitchFamily="49" charset="0"/>
              </a:rPr>
              <a:t>json</a:t>
            </a:r>
            <a:r>
              <a:rPr lang="es-AR" sz="700" b="0" dirty="0">
                <a:solidFill>
                  <a:srgbClr val="A9B1D6"/>
                </a:solidFill>
                <a:effectLst/>
                <a:highlight>
                  <a:srgbClr val="1A1B26"/>
                </a:highlight>
                <a:latin typeface="Consolas" panose="020B0609020204030204" pitchFamily="49" charset="0"/>
              </a:rPr>
              <a:t>(</a:t>
            </a:r>
            <a:r>
              <a:rPr lang="es-AR" sz="700" b="0" dirty="0" err="1">
                <a:solidFill>
                  <a:srgbClr val="C0CAF5"/>
                </a:solidFill>
                <a:effectLst/>
                <a:highlight>
                  <a:srgbClr val="1A1B26"/>
                </a:highlight>
                <a:latin typeface="Consolas" panose="020B0609020204030204" pitchFamily="49" charset="0"/>
              </a:rPr>
              <a:t>user</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r>
              <a:rPr lang="es-AR" sz="700" b="0" dirty="0">
                <a:solidFill>
                  <a:srgbClr val="9ABDF5"/>
                </a:solidFill>
                <a:effectLst/>
                <a:highlight>
                  <a:srgbClr val="1A1B26"/>
                </a:highlight>
                <a:latin typeface="Consolas" panose="020B0609020204030204" pitchFamily="49" charset="0"/>
              </a:rPr>
              <a:t>}</a:t>
            </a:r>
            <a:r>
              <a:rPr lang="es-AR" sz="700" b="0" dirty="0">
                <a:solidFill>
                  <a:srgbClr val="A9B1D6"/>
                </a:solidFill>
                <a:effectLst/>
                <a:highlight>
                  <a:srgbClr val="1A1B26"/>
                </a:highlight>
                <a:latin typeface="Consolas" panose="020B0609020204030204" pitchFamily="49" charset="0"/>
              </a:rPr>
              <a:t>)</a:t>
            </a:r>
            <a:r>
              <a:rPr lang="es-AR" sz="700" b="0" dirty="0">
                <a:solidFill>
                  <a:srgbClr val="89DDFF"/>
                </a:solidFill>
                <a:effectLst/>
                <a:highlight>
                  <a:srgbClr val="1A1B26"/>
                </a:highlight>
                <a:latin typeface="Consolas" panose="020B0609020204030204" pitchFamily="49" charset="0"/>
              </a:rPr>
              <a:t>;</a:t>
            </a:r>
            <a:endParaRPr lang="es-AR" sz="700" b="0" dirty="0">
              <a:solidFill>
                <a:srgbClr val="A9B1D6"/>
              </a:solidFill>
              <a:effectLst/>
              <a:highlight>
                <a:srgbClr val="1A1B26"/>
              </a:highlight>
              <a:latin typeface="Consolas" panose="020B0609020204030204" pitchFamily="49" charset="0"/>
            </a:endParaRPr>
          </a:p>
          <a:p>
            <a:br>
              <a:rPr lang="es-AR" sz="700" b="0" dirty="0">
                <a:solidFill>
                  <a:srgbClr val="A9B1D6"/>
                </a:solidFill>
                <a:effectLst/>
                <a:highlight>
                  <a:srgbClr val="1A1B26"/>
                </a:highlight>
                <a:latin typeface="Consolas" panose="020B0609020204030204" pitchFamily="49" charset="0"/>
              </a:rPr>
            </a:br>
            <a:endParaRPr lang="es-AR" sz="700" b="0" dirty="0">
              <a:solidFill>
                <a:srgbClr val="A9B1D6"/>
              </a:solidFill>
              <a:effectLst/>
              <a:highlight>
                <a:srgbClr val="1A1B26"/>
              </a:highlight>
              <a:latin typeface="Consolas" panose="020B0609020204030204" pitchFamily="49" charset="0"/>
            </a:endParaRPr>
          </a:p>
        </p:txBody>
      </p:sp>
      <p:sp>
        <p:nvSpPr>
          <p:cNvPr id="2" name="CuadroTexto 1">
            <a:extLst>
              <a:ext uri="{FF2B5EF4-FFF2-40B4-BE49-F238E27FC236}">
                <a16:creationId xmlns:a16="http://schemas.microsoft.com/office/drawing/2014/main" id="{B761C250-13A0-1AEA-0D14-4DF2A5041BA6}"/>
              </a:ext>
            </a:extLst>
          </p:cNvPr>
          <p:cNvSpPr txBox="1"/>
          <p:nvPr/>
        </p:nvSpPr>
        <p:spPr>
          <a:xfrm>
            <a:off x="4013572" y="1868419"/>
            <a:ext cx="3765360" cy="3046988"/>
          </a:xfrm>
          <a:prstGeom prst="rect">
            <a:avLst/>
          </a:prstGeom>
          <a:solidFill>
            <a:schemeClr val="tx2">
              <a:lumMod val="10000"/>
            </a:schemeClr>
          </a:solidFill>
        </p:spPr>
        <p:txBody>
          <a:bodyPr wrap="square">
            <a:spAutoFit/>
          </a:bodyPr>
          <a:lstStyle/>
          <a:p>
            <a:r>
              <a:rPr lang="es-AR" sz="600" b="0" i="1" dirty="0">
                <a:solidFill>
                  <a:srgbClr val="51597D"/>
                </a:solidFill>
                <a:effectLst/>
                <a:highlight>
                  <a:srgbClr val="1A1B26"/>
                </a:highlight>
                <a:latin typeface="Consolas" panose="020B0609020204030204" pitchFamily="49" charset="0"/>
              </a:rPr>
              <a:t>// Crear un nuevo usuario</a:t>
            </a:r>
            <a:endParaRPr lang="es-AR" sz="600" b="0" dirty="0">
              <a:solidFill>
                <a:srgbClr val="A9B1D6"/>
              </a:solidFill>
              <a:effectLst/>
              <a:highlight>
                <a:srgbClr val="1A1B26"/>
              </a:highlight>
              <a:latin typeface="Consolas" panose="020B0609020204030204" pitchFamily="49" charset="0"/>
            </a:endParaRPr>
          </a:p>
          <a:p>
            <a:r>
              <a:rPr lang="es-AR" sz="600" b="0" dirty="0" err="1">
                <a:solidFill>
                  <a:srgbClr val="C0CAF5"/>
                </a:solidFill>
                <a:effectLst/>
                <a:highlight>
                  <a:srgbClr val="1A1B26"/>
                </a:highlight>
                <a:latin typeface="Consolas" panose="020B0609020204030204" pitchFamily="49" charset="0"/>
              </a:rPr>
              <a:t>app</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post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a:solidFill>
                  <a:srgbClr val="9ECE6A"/>
                </a:solidFill>
                <a:effectLst/>
                <a:highlight>
                  <a:srgbClr val="1A1B26"/>
                </a:highlight>
                <a:latin typeface="Consolas" panose="020B0609020204030204" pitchFamily="49" charset="0"/>
              </a:rPr>
              <a:t>/users</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req</a:t>
            </a:r>
            <a:r>
              <a:rPr lang="es-AR" sz="600" b="0" dirty="0">
                <a:solidFill>
                  <a:srgbClr val="A9B1D6"/>
                </a:solidFill>
                <a:effectLst/>
                <a:highlight>
                  <a:srgbClr val="1A1B26"/>
                </a:highlight>
                <a:latin typeface="Consolas" panose="020B0609020204030204" pitchFamily="49" charset="0"/>
              </a:rPr>
              <a:t>, </a:t>
            </a:r>
            <a:r>
              <a:rPr lang="es-AR" sz="600" b="0" dirty="0">
                <a:solidFill>
                  <a:srgbClr val="C0CAF5"/>
                </a:solidFill>
                <a:effectLst/>
                <a:highlight>
                  <a:srgbClr val="1A1B26"/>
                </a:highlight>
                <a:latin typeface="Consolas" panose="020B0609020204030204" pitchFamily="49" charset="0"/>
              </a:rPr>
              <a:t>res</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const</a:t>
            </a:r>
            <a:r>
              <a:rPr lang="es-AR" sz="600" b="0" dirty="0">
                <a:solidFill>
                  <a:srgbClr val="A9B1D6"/>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A9B1D6"/>
                </a:solidFill>
                <a:effectLst/>
                <a:highlight>
                  <a:srgbClr val="1A1B26"/>
                </a:highlight>
                <a:latin typeface="Consolas" panose="020B0609020204030204" pitchFamily="49" charset="0"/>
              </a:rPr>
              <a:t> </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9ECE6A"/>
                </a:solidFill>
                <a:effectLst/>
                <a:highlight>
                  <a:srgbClr val="1A1B26"/>
                </a:highlight>
                <a:latin typeface="Consolas" panose="020B0609020204030204" pitchFamily="49" charset="0"/>
              </a:rPr>
              <a:t>id</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length</a:t>
            </a:r>
            <a:r>
              <a:rPr lang="es-AR" sz="600" b="0" dirty="0">
                <a:solidFill>
                  <a:srgbClr val="A9B1D6"/>
                </a:solidFill>
                <a:effectLst/>
                <a:highlight>
                  <a:srgbClr val="1A1B26"/>
                </a:highlight>
                <a:latin typeface="Consolas" panose="020B0609020204030204" pitchFamily="49" charset="0"/>
              </a:rPr>
              <a:t> </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FF9E64"/>
                </a:solidFill>
                <a:effectLst/>
                <a:highlight>
                  <a:srgbClr val="1A1B26"/>
                </a:highlight>
                <a:latin typeface="Consolas" panose="020B0609020204030204" pitchFamily="49" charset="0"/>
              </a:rPr>
              <a:t>1</a:t>
            </a:r>
            <a:r>
              <a:rPr lang="es-AR" sz="600" b="0" dirty="0">
                <a:solidFill>
                  <a:srgbClr val="A9B1D6"/>
                </a:solidFill>
                <a:effectLst/>
                <a:highlight>
                  <a:srgbClr val="1A1B26"/>
                </a:highlight>
                <a:latin typeface="Consolas" panose="020B0609020204030204" pitchFamily="49" charset="0"/>
              </a:rPr>
              <a:t>,</a:t>
            </a:r>
          </a:p>
          <a:p>
            <a:r>
              <a:rPr lang="es-AR" sz="600" b="0" dirty="0">
                <a:solidFill>
                  <a:srgbClr val="A9B1D6"/>
                </a:solidFill>
                <a:effectLst/>
                <a:highlight>
                  <a:srgbClr val="1A1B26"/>
                </a:highlight>
                <a:latin typeface="Consolas" panose="020B0609020204030204" pitchFamily="49" charset="0"/>
              </a:rPr>
              <a:t>    </a:t>
            </a:r>
            <a:r>
              <a:rPr lang="es-AR" sz="600" b="0" dirty="0">
                <a:solidFill>
                  <a:srgbClr val="9ECE6A"/>
                </a:solidFill>
                <a:effectLst/>
                <a:highlight>
                  <a:srgbClr val="1A1B26"/>
                </a:highlight>
                <a:latin typeface="Consolas" panose="020B0609020204030204" pitchFamily="49" charset="0"/>
              </a:rPr>
              <a:t>name</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 req</a:t>
            </a:r>
            <a:r>
              <a:rPr lang="es-AR" sz="600" b="0" dirty="0">
                <a:solidFill>
                  <a:srgbClr val="89DDFF"/>
                </a:solidFill>
                <a:effectLst/>
                <a:highlight>
                  <a:srgbClr val="1A1B26"/>
                </a:highlight>
                <a:latin typeface="Consolas" panose="020B0609020204030204" pitchFamily="49" charset="0"/>
              </a:rPr>
              <a:t>.</a:t>
            </a:r>
            <a:r>
              <a:rPr lang="es-AR" sz="600" b="0" dirty="0">
                <a:solidFill>
                  <a:srgbClr val="7DCFFF"/>
                </a:solidFill>
                <a:effectLst/>
                <a:highlight>
                  <a:srgbClr val="1A1B26"/>
                </a:highlight>
                <a:latin typeface="Consolas" panose="020B0609020204030204" pitchFamily="49" charset="0"/>
              </a:rPr>
              <a:t>body</a:t>
            </a:r>
            <a:r>
              <a:rPr lang="es-AR" sz="600" b="0" dirty="0">
                <a:solidFill>
                  <a:srgbClr val="89DDFF"/>
                </a:solidFill>
                <a:effectLst/>
                <a:highlight>
                  <a:srgbClr val="1A1B26"/>
                </a:highlight>
                <a:latin typeface="Consolas" panose="020B0609020204030204" pitchFamily="49" charset="0"/>
              </a:rPr>
              <a:t>.</a:t>
            </a:r>
            <a:r>
              <a:rPr lang="es-AR" sz="600" b="0" dirty="0">
                <a:solidFill>
                  <a:srgbClr val="7DCFFF"/>
                </a:solidFill>
                <a:effectLst/>
                <a:highlight>
                  <a:srgbClr val="1A1B26"/>
                </a:highlight>
                <a:latin typeface="Consolas" panose="020B0609020204030204" pitchFamily="49" charset="0"/>
              </a:rPr>
              <a:t>name</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0DB9D7"/>
                </a:solidFill>
                <a:effectLst/>
                <a:highlight>
                  <a:srgbClr val="1A1B26"/>
                </a:highlight>
                <a:latin typeface="Consolas" panose="020B0609020204030204" pitchFamily="49" charset="0"/>
              </a:rPr>
              <a:t>push</a:t>
            </a:r>
            <a:r>
              <a:rPr lang="es-AR" sz="600" b="0" dirty="0">
                <a:solidFill>
                  <a:srgbClr val="9ABDF5"/>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9ABDF5"/>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res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status</a:t>
            </a:r>
            <a:r>
              <a:rPr lang="es-AR" sz="600" b="0" dirty="0">
                <a:solidFill>
                  <a:srgbClr val="A9B1D6"/>
                </a:solidFill>
                <a:effectLst/>
                <a:highlight>
                  <a:srgbClr val="1A1B26"/>
                </a:highlight>
                <a:latin typeface="Consolas" panose="020B0609020204030204" pitchFamily="49" charset="0"/>
              </a:rPr>
              <a:t>(</a:t>
            </a:r>
            <a:r>
              <a:rPr lang="es-AR" sz="600" b="0" dirty="0">
                <a:solidFill>
                  <a:srgbClr val="FF9E64"/>
                </a:solidFill>
                <a:effectLst/>
                <a:highlight>
                  <a:srgbClr val="1A1B26"/>
                </a:highlight>
                <a:latin typeface="Consolas" panose="020B0609020204030204" pitchFamily="49" charset="0"/>
              </a:rPr>
              <a:t>201</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json</a:t>
            </a:r>
            <a:r>
              <a:rPr lang="es-AR" sz="600" b="0" dirty="0">
                <a:solidFill>
                  <a:srgbClr val="A9B1D6"/>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600" b="0" dirty="0">
                <a:solidFill>
                  <a:srgbClr val="A9B1D6"/>
                </a:solidFill>
                <a:effectLst/>
                <a:highlight>
                  <a:srgbClr val="1A1B26"/>
                </a:highlight>
                <a:latin typeface="Consolas" panose="020B0609020204030204" pitchFamily="49" charset="0"/>
              </a:rPr>
            </a:br>
            <a:r>
              <a:rPr lang="es-AR" sz="600" b="0" i="1" dirty="0">
                <a:solidFill>
                  <a:srgbClr val="51597D"/>
                </a:solidFill>
                <a:effectLst/>
                <a:highlight>
                  <a:srgbClr val="1A1B26"/>
                </a:highlight>
                <a:latin typeface="Consolas" panose="020B0609020204030204" pitchFamily="49" charset="0"/>
              </a:rPr>
              <a:t>// Actualizar un usuario existente</a:t>
            </a:r>
            <a:endParaRPr lang="es-AR" sz="600" b="0" dirty="0">
              <a:solidFill>
                <a:srgbClr val="A9B1D6"/>
              </a:solidFill>
              <a:effectLst/>
              <a:highlight>
                <a:srgbClr val="1A1B26"/>
              </a:highlight>
              <a:latin typeface="Consolas" panose="020B0609020204030204" pitchFamily="49" charset="0"/>
            </a:endParaRPr>
          </a:p>
          <a:p>
            <a:r>
              <a:rPr lang="es-AR" sz="600" b="0" dirty="0" err="1">
                <a:solidFill>
                  <a:srgbClr val="C0CAF5"/>
                </a:solidFill>
                <a:effectLst/>
                <a:highlight>
                  <a:srgbClr val="1A1B26"/>
                </a:highlight>
                <a:latin typeface="Consolas" panose="020B0609020204030204" pitchFamily="49" charset="0"/>
              </a:rPr>
              <a:t>app</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put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a:solidFill>
                  <a:srgbClr val="9ECE6A"/>
                </a:solidFill>
                <a:effectLst/>
                <a:highlight>
                  <a:srgbClr val="1A1B26"/>
                </a:highlight>
                <a:latin typeface="Consolas" panose="020B0609020204030204" pitchFamily="49" charset="0"/>
              </a:rPr>
              <a:t>/users/:id</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req</a:t>
            </a:r>
            <a:r>
              <a:rPr lang="es-AR" sz="600" b="0" dirty="0">
                <a:solidFill>
                  <a:srgbClr val="A9B1D6"/>
                </a:solidFill>
                <a:effectLst/>
                <a:highlight>
                  <a:srgbClr val="1A1B26"/>
                </a:highlight>
                <a:latin typeface="Consolas" panose="020B0609020204030204" pitchFamily="49" charset="0"/>
              </a:rPr>
              <a:t>, </a:t>
            </a:r>
            <a:r>
              <a:rPr lang="es-AR" sz="600" b="0" dirty="0">
                <a:solidFill>
                  <a:srgbClr val="C0CAF5"/>
                </a:solidFill>
                <a:effectLst/>
                <a:highlight>
                  <a:srgbClr val="1A1B26"/>
                </a:highlight>
                <a:latin typeface="Consolas" panose="020B0609020204030204" pitchFamily="49" charset="0"/>
              </a:rPr>
              <a:t>res</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const</a:t>
            </a:r>
            <a:r>
              <a:rPr lang="es-AR" sz="600" b="0" dirty="0">
                <a:solidFill>
                  <a:srgbClr val="A9B1D6"/>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A9B1D6"/>
                </a:solidFill>
                <a:effectLst/>
                <a:highlight>
                  <a:srgbClr val="1A1B26"/>
                </a:highlight>
                <a:latin typeface="Consolas" panose="020B0609020204030204" pitchFamily="49" charset="0"/>
              </a:rPr>
              <a:t> </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find</a:t>
            </a:r>
            <a:r>
              <a:rPr lang="es-AR" sz="600" b="0" dirty="0">
                <a:solidFill>
                  <a:srgbClr val="A9B1D6"/>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u</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id</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err="1">
                <a:solidFill>
                  <a:srgbClr val="0DB9D7"/>
                </a:solidFill>
                <a:effectLst/>
                <a:highlight>
                  <a:srgbClr val="1A1B26"/>
                </a:highlight>
                <a:latin typeface="Consolas" panose="020B0609020204030204" pitchFamily="49" charset="0"/>
              </a:rPr>
              <a:t>parseInt</a:t>
            </a:r>
            <a:r>
              <a:rPr lang="es-AR" sz="600" b="0" dirty="0">
                <a:solidFill>
                  <a:srgbClr val="9ABDF5"/>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req</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params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id</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err="1">
                <a:solidFill>
                  <a:srgbClr val="BB9AF7"/>
                </a:solidFill>
                <a:effectLst/>
                <a:highlight>
                  <a:srgbClr val="1A1B26"/>
                </a:highlight>
                <a:latin typeface="Consolas" panose="020B0609020204030204" pitchFamily="49" charset="0"/>
              </a:rPr>
              <a:t>if</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BB9AF7"/>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i="1" dirty="0" err="1">
                <a:solidFill>
                  <a:srgbClr val="BB9AF7"/>
                </a:solidFill>
                <a:effectLst/>
                <a:highlight>
                  <a:srgbClr val="1A1B26"/>
                </a:highlight>
                <a:latin typeface="Consolas" panose="020B0609020204030204" pitchFamily="49" charset="0"/>
              </a:rPr>
              <a:t>return</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res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status</a:t>
            </a:r>
            <a:r>
              <a:rPr lang="es-AR" sz="600" b="0" dirty="0">
                <a:solidFill>
                  <a:srgbClr val="A9B1D6"/>
                </a:solidFill>
                <a:effectLst/>
                <a:highlight>
                  <a:srgbClr val="1A1B26"/>
                </a:highlight>
                <a:latin typeface="Consolas" panose="020B0609020204030204" pitchFamily="49" charset="0"/>
              </a:rPr>
              <a:t>(</a:t>
            </a:r>
            <a:r>
              <a:rPr lang="es-AR" sz="600" b="0" dirty="0">
                <a:solidFill>
                  <a:srgbClr val="FF9E64"/>
                </a:solidFill>
                <a:effectLst/>
                <a:highlight>
                  <a:srgbClr val="1A1B26"/>
                </a:highlight>
                <a:latin typeface="Consolas" panose="020B0609020204030204" pitchFamily="49" charset="0"/>
              </a:rPr>
              <a:t>404</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send</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9ECE6A"/>
                </a:solidFill>
                <a:effectLst/>
                <a:highlight>
                  <a:srgbClr val="1A1B26"/>
                </a:highlight>
                <a:latin typeface="Consolas" panose="020B0609020204030204" pitchFamily="49" charset="0"/>
              </a:rPr>
              <a:t>User</a:t>
            </a:r>
            <a:r>
              <a:rPr lang="es-AR" sz="600" b="0" dirty="0">
                <a:solidFill>
                  <a:srgbClr val="9ECE6A"/>
                </a:solidFill>
                <a:effectLst/>
                <a:highlight>
                  <a:srgbClr val="1A1B26"/>
                </a:highlight>
                <a:latin typeface="Consolas" panose="020B0609020204030204" pitchFamily="49" charset="0"/>
              </a:rPr>
              <a:t> </a:t>
            </a:r>
            <a:r>
              <a:rPr lang="es-AR" sz="600" b="0" dirty="0" err="1">
                <a:solidFill>
                  <a:srgbClr val="9ECE6A"/>
                </a:solidFill>
                <a:effectLst/>
                <a:highlight>
                  <a:srgbClr val="1A1B26"/>
                </a:highlight>
                <a:latin typeface="Consolas" panose="020B0609020204030204" pitchFamily="49" charset="0"/>
              </a:rPr>
              <a:t>not</a:t>
            </a:r>
            <a:r>
              <a:rPr lang="es-AR" sz="600" b="0" dirty="0">
                <a:solidFill>
                  <a:srgbClr val="9ECE6A"/>
                </a:solidFill>
                <a:effectLst/>
                <a:highlight>
                  <a:srgbClr val="1A1B26"/>
                </a:highlight>
                <a:latin typeface="Consolas" panose="020B0609020204030204" pitchFamily="49" charset="0"/>
              </a:rPr>
              <a:t> </a:t>
            </a:r>
            <a:r>
              <a:rPr lang="es-AR" sz="600" b="0" dirty="0" err="1">
                <a:solidFill>
                  <a:srgbClr val="9ECE6A"/>
                </a:solidFill>
                <a:effectLst/>
                <a:highlight>
                  <a:srgbClr val="1A1B26"/>
                </a:highlight>
                <a:latin typeface="Consolas" panose="020B0609020204030204" pitchFamily="49" charset="0"/>
              </a:rPr>
              <a:t>found</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600" b="0" dirty="0">
                <a:solidFill>
                  <a:srgbClr val="A9B1D6"/>
                </a:solidFill>
                <a:effectLst/>
                <a:highlight>
                  <a:srgbClr val="1A1B26"/>
                </a:highlight>
                <a:latin typeface="Consolas" panose="020B0609020204030204" pitchFamily="49" charset="0"/>
              </a:rPr>
            </a:br>
            <a:r>
              <a:rPr lang="es-AR" sz="600" b="0" dirty="0">
                <a:solidFill>
                  <a:srgbClr val="C0CAF5"/>
                </a:solidFill>
                <a:effectLst/>
                <a:highlight>
                  <a:srgbClr val="1A1B26"/>
                </a:highlight>
                <a:latin typeface="Consolas" panose="020B0609020204030204" pitchFamily="49" charset="0"/>
              </a:rPr>
              <a:t>  user</a:t>
            </a:r>
            <a:r>
              <a:rPr lang="es-AR" sz="600" b="0" dirty="0">
                <a:solidFill>
                  <a:srgbClr val="89DDFF"/>
                </a:solidFill>
                <a:effectLst/>
                <a:highlight>
                  <a:srgbClr val="1A1B26"/>
                </a:highlight>
                <a:latin typeface="Consolas" panose="020B0609020204030204" pitchFamily="49" charset="0"/>
              </a:rPr>
              <a:t>.</a:t>
            </a:r>
            <a:r>
              <a:rPr lang="es-AR" sz="600" b="0" dirty="0">
                <a:solidFill>
                  <a:srgbClr val="7DCFFF"/>
                </a:solidFill>
                <a:effectLst/>
                <a:highlight>
                  <a:srgbClr val="1A1B26"/>
                </a:highlight>
                <a:latin typeface="Consolas" panose="020B0609020204030204" pitchFamily="49" charset="0"/>
              </a:rPr>
              <a:t>name</a:t>
            </a:r>
            <a:r>
              <a:rPr lang="es-AR" sz="600" b="0" dirty="0">
                <a:solidFill>
                  <a:srgbClr val="A9B1D6"/>
                </a:solidFill>
                <a:effectLst/>
                <a:highlight>
                  <a:srgbClr val="1A1B26"/>
                </a:highlight>
                <a:latin typeface="Consolas" panose="020B0609020204030204" pitchFamily="49" charset="0"/>
              </a:rPr>
              <a:t> </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 req</a:t>
            </a:r>
            <a:r>
              <a:rPr lang="es-AR" sz="600" b="0" dirty="0">
                <a:solidFill>
                  <a:srgbClr val="89DDFF"/>
                </a:solidFill>
                <a:effectLst/>
                <a:highlight>
                  <a:srgbClr val="1A1B26"/>
                </a:highlight>
                <a:latin typeface="Consolas" panose="020B0609020204030204" pitchFamily="49" charset="0"/>
              </a:rPr>
              <a:t>.</a:t>
            </a:r>
            <a:r>
              <a:rPr lang="es-AR" sz="600" b="0" dirty="0">
                <a:solidFill>
                  <a:srgbClr val="7DCFFF"/>
                </a:solidFill>
                <a:effectLst/>
                <a:highlight>
                  <a:srgbClr val="1A1B26"/>
                </a:highlight>
                <a:latin typeface="Consolas" panose="020B0609020204030204" pitchFamily="49" charset="0"/>
              </a:rPr>
              <a:t>body</a:t>
            </a:r>
            <a:r>
              <a:rPr lang="es-AR" sz="600" b="0" dirty="0">
                <a:solidFill>
                  <a:srgbClr val="89DDFF"/>
                </a:solidFill>
                <a:effectLst/>
                <a:highlight>
                  <a:srgbClr val="1A1B26"/>
                </a:highlight>
                <a:latin typeface="Consolas" panose="020B0609020204030204" pitchFamily="49" charset="0"/>
              </a:rPr>
              <a:t>.</a:t>
            </a:r>
            <a:r>
              <a:rPr lang="es-AR" sz="600" b="0" dirty="0">
                <a:solidFill>
                  <a:srgbClr val="7DCFFF"/>
                </a:solidFill>
                <a:effectLst/>
                <a:highlight>
                  <a:srgbClr val="1A1B26"/>
                </a:highlight>
                <a:latin typeface="Consolas" panose="020B0609020204030204" pitchFamily="49" charset="0"/>
              </a:rPr>
              <a:t>name</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res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json</a:t>
            </a:r>
            <a:r>
              <a:rPr lang="es-AR" sz="600" b="0" dirty="0">
                <a:solidFill>
                  <a:srgbClr val="A9B1D6"/>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600" b="0" dirty="0">
                <a:solidFill>
                  <a:srgbClr val="A9B1D6"/>
                </a:solidFill>
                <a:effectLst/>
                <a:highlight>
                  <a:srgbClr val="1A1B26"/>
                </a:highlight>
                <a:latin typeface="Consolas" panose="020B0609020204030204" pitchFamily="49" charset="0"/>
              </a:rPr>
            </a:br>
            <a:r>
              <a:rPr lang="es-AR" sz="600" b="0" i="1" dirty="0">
                <a:solidFill>
                  <a:srgbClr val="51597D"/>
                </a:solidFill>
                <a:effectLst/>
                <a:highlight>
                  <a:srgbClr val="1A1B26"/>
                </a:highlight>
                <a:latin typeface="Consolas" panose="020B0609020204030204" pitchFamily="49" charset="0"/>
              </a:rPr>
              <a:t>// Eliminar un usuario</a:t>
            </a:r>
            <a:endParaRPr lang="es-AR" sz="600" b="0" dirty="0">
              <a:solidFill>
                <a:srgbClr val="A9B1D6"/>
              </a:solidFill>
              <a:effectLst/>
              <a:highlight>
                <a:srgbClr val="1A1B26"/>
              </a:highlight>
              <a:latin typeface="Consolas" panose="020B0609020204030204" pitchFamily="49" charset="0"/>
            </a:endParaRPr>
          </a:p>
          <a:p>
            <a:r>
              <a:rPr lang="es-AR" sz="600" b="0" dirty="0" err="1">
                <a:solidFill>
                  <a:srgbClr val="C0CAF5"/>
                </a:solidFill>
                <a:effectLst/>
                <a:highlight>
                  <a:srgbClr val="1A1B26"/>
                </a:highlight>
                <a:latin typeface="Consolas" panose="020B0609020204030204" pitchFamily="49" charset="0"/>
              </a:rPr>
              <a:t>app</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delete</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a:solidFill>
                  <a:srgbClr val="9ECE6A"/>
                </a:solidFill>
                <a:effectLst/>
                <a:highlight>
                  <a:srgbClr val="1A1B26"/>
                </a:highlight>
                <a:latin typeface="Consolas" panose="020B0609020204030204" pitchFamily="49" charset="0"/>
              </a:rPr>
              <a:t>/users/:id</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req</a:t>
            </a:r>
            <a:r>
              <a:rPr lang="es-AR" sz="600" b="0" dirty="0">
                <a:solidFill>
                  <a:srgbClr val="A9B1D6"/>
                </a:solidFill>
                <a:effectLst/>
                <a:highlight>
                  <a:srgbClr val="1A1B26"/>
                </a:highlight>
                <a:latin typeface="Consolas" panose="020B0609020204030204" pitchFamily="49" charset="0"/>
              </a:rPr>
              <a:t>, </a:t>
            </a:r>
            <a:r>
              <a:rPr lang="es-AR" sz="600" b="0" dirty="0">
                <a:solidFill>
                  <a:srgbClr val="C0CAF5"/>
                </a:solidFill>
                <a:effectLst/>
                <a:highlight>
                  <a:srgbClr val="1A1B26"/>
                </a:highlight>
                <a:latin typeface="Consolas" panose="020B0609020204030204" pitchFamily="49" charset="0"/>
              </a:rPr>
              <a:t>res</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const</a:t>
            </a:r>
            <a:r>
              <a:rPr lang="es-AR" sz="600" b="0" dirty="0">
                <a:solidFill>
                  <a:srgbClr val="A9B1D6"/>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userIndex</a:t>
            </a:r>
            <a:r>
              <a:rPr lang="es-AR" sz="600" b="0" dirty="0">
                <a:solidFill>
                  <a:srgbClr val="A9B1D6"/>
                </a:solidFill>
                <a:effectLst/>
                <a:highlight>
                  <a:srgbClr val="1A1B26"/>
                </a:highlight>
                <a:latin typeface="Consolas" panose="020B0609020204030204" pitchFamily="49" charset="0"/>
              </a:rPr>
              <a:t> </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findIndex</a:t>
            </a:r>
            <a:r>
              <a:rPr lang="es-AR" sz="600" b="0" dirty="0">
                <a:solidFill>
                  <a:srgbClr val="A9B1D6"/>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u</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id</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err="1">
                <a:solidFill>
                  <a:srgbClr val="0DB9D7"/>
                </a:solidFill>
                <a:effectLst/>
                <a:highlight>
                  <a:srgbClr val="1A1B26"/>
                </a:highlight>
                <a:latin typeface="Consolas" panose="020B0609020204030204" pitchFamily="49" charset="0"/>
              </a:rPr>
              <a:t>parseInt</a:t>
            </a:r>
            <a:r>
              <a:rPr lang="es-AR" sz="600" b="0" dirty="0">
                <a:solidFill>
                  <a:srgbClr val="9ABDF5"/>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req</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params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DCFFF"/>
                </a:solidFill>
                <a:effectLst/>
                <a:highlight>
                  <a:srgbClr val="1A1B26"/>
                </a:highlight>
                <a:latin typeface="Consolas" panose="020B0609020204030204" pitchFamily="49" charset="0"/>
              </a:rPr>
              <a:t>id</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err="1">
                <a:solidFill>
                  <a:srgbClr val="BB9AF7"/>
                </a:solidFill>
                <a:effectLst/>
                <a:highlight>
                  <a:srgbClr val="1A1B26"/>
                </a:highlight>
                <a:latin typeface="Consolas" panose="020B0609020204030204" pitchFamily="49" charset="0"/>
              </a:rPr>
              <a:t>if</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userIndex</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FF9E64"/>
                </a:solidFill>
                <a:effectLst/>
                <a:highlight>
                  <a:srgbClr val="1A1B26"/>
                </a:highlight>
                <a:latin typeface="Consolas" panose="020B0609020204030204" pitchFamily="49" charset="0"/>
              </a:rPr>
              <a:t>-1</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i="1" dirty="0" err="1">
                <a:solidFill>
                  <a:srgbClr val="BB9AF7"/>
                </a:solidFill>
                <a:effectLst/>
                <a:highlight>
                  <a:srgbClr val="1A1B26"/>
                </a:highlight>
                <a:latin typeface="Consolas" panose="020B0609020204030204" pitchFamily="49" charset="0"/>
              </a:rPr>
              <a:t>return</a:t>
            </a: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res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status</a:t>
            </a:r>
            <a:r>
              <a:rPr lang="es-AR" sz="600" b="0" dirty="0">
                <a:solidFill>
                  <a:srgbClr val="A9B1D6"/>
                </a:solidFill>
                <a:effectLst/>
                <a:highlight>
                  <a:srgbClr val="1A1B26"/>
                </a:highlight>
                <a:latin typeface="Consolas" panose="020B0609020204030204" pitchFamily="49" charset="0"/>
              </a:rPr>
              <a:t>(</a:t>
            </a:r>
            <a:r>
              <a:rPr lang="es-AR" sz="600" b="0" dirty="0">
                <a:solidFill>
                  <a:srgbClr val="FF9E64"/>
                </a:solidFill>
                <a:effectLst/>
                <a:highlight>
                  <a:srgbClr val="1A1B26"/>
                </a:highlight>
                <a:latin typeface="Consolas" panose="020B0609020204030204" pitchFamily="49" charset="0"/>
              </a:rPr>
              <a:t>404</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send</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9ECE6A"/>
                </a:solidFill>
                <a:effectLst/>
                <a:highlight>
                  <a:srgbClr val="1A1B26"/>
                </a:highlight>
                <a:latin typeface="Consolas" panose="020B0609020204030204" pitchFamily="49" charset="0"/>
              </a:rPr>
              <a:t>User</a:t>
            </a:r>
            <a:r>
              <a:rPr lang="es-AR" sz="600" b="0" dirty="0">
                <a:solidFill>
                  <a:srgbClr val="9ECE6A"/>
                </a:solidFill>
                <a:effectLst/>
                <a:highlight>
                  <a:srgbClr val="1A1B26"/>
                </a:highlight>
                <a:latin typeface="Consolas" panose="020B0609020204030204" pitchFamily="49" charset="0"/>
              </a:rPr>
              <a:t> </a:t>
            </a:r>
            <a:r>
              <a:rPr lang="es-AR" sz="600" b="0" dirty="0" err="1">
                <a:solidFill>
                  <a:srgbClr val="9ECE6A"/>
                </a:solidFill>
                <a:effectLst/>
                <a:highlight>
                  <a:srgbClr val="1A1B26"/>
                </a:highlight>
                <a:latin typeface="Consolas" panose="020B0609020204030204" pitchFamily="49" charset="0"/>
              </a:rPr>
              <a:t>not</a:t>
            </a:r>
            <a:r>
              <a:rPr lang="es-AR" sz="600" b="0" dirty="0">
                <a:solidFill>
                  <a:srgbClr val="9ECE6A"/>
                </a:solidFill>
                <a:effectLst/>
                <a:highlight>
                  <a:srgbClr val="1A1B26"/>
                </a:highlight>
                <a:latin typeface="Consolas" panose="020B0609020204030204" pitchFamily="49" charset="0"/>
              </a:rPr>
              <a:t> </a:t>
            </a:r>
            <a:r>
              <a:rPr lang="es-AR" sz="600" b="0" dirty="0" err="1">
                <a:solidFill>
                  <a:srgbClr val="9ECE6A"/>
                </a:solidFill>
                <a:effectLst/>
                <a:highlight>
                  <a:srgbClr val="1A1B26"/>
                </a:highlight>
                <a:latin typeface="Consolas" panose="020B0609020204030204" pitchFamily="49" charset="0"/>
              </a:rPr>
              <a:t>found</a:t>
            </a:r>
            <a:r>
              <a:rPr lang="es-AR" sz="600" b="0" dirty="0">
                <a:solidFill>
                  <a:srgbClr val="89DDFF"/>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600" b="0" dirty="0">
                <a:solidFill>
                  <a:srgbClr val="A9B1D6"/>
                </a:solidFill>
                <a:effectLst/>
                <a:highlight>
                  <a:srgbClr val="1A1B26"/>
                </a:highlight>
                <a:latin typeface="Consolas" panose="020B0609020204030204" pitchFamily="49" charset="0"/>
              </a:rPr>
            </a:br>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users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0DB9D7"/>
                </a:solidFill>
                <a:effectLst/>
                <a:highlight>
                  <a:srgbClr val="1A1B26"/>
                </a:highlight>
                <a:latin typeface="Consolas" panose="020B0609020204030204" pitchFamily="49" charset="0"/>
              </a:rPr>
              <a:t>splice</a:t>
            </a:r>
            <a:r>
              <a:rPr lang="es-AR" sz="600" b="0" dirty="0">
                <a:solidFill>
                  <a:srgbClr val="9ABDF5"/>
                </a:solidFill>
                <a:effectLst/>
                <a:highlight>
                  <a:srgbClr val="1A1B26"/>
                </a:highlight>
                <a:latin typeface="Consolas" panose="020B0609020204030204" pitchFamily="49" charset="0"/>
              </a:rPr>
              <a:t>(</a:t>
            </a:r>
            <a:r>
              <a:rPr lang="es-AR" sz="600" b="0" dirty="0" err="1">
                <a:solidFill>
                  <a:srgbClr val="C0CAF5"/>
                </a:solidFill>
                <a:effectLst/>
                <a:highlight>
                  <a:srgbClr val="1A1B26"/>
                </a:highlight>
                <a:latin typeface="Consolas" panose="020B0609020204030204" pitchFamily="49" charset="0"/>
              </a:rPr>
              <a:t>userIndex</a:t>
            </a:r>
            <a:r>
              <a:rPr lang="es-AR" sz="600" b="0" dirty="0">
                <a:solidFill>
                  <a:srgbClr val="A9B1D6"/>
                </a:solidFill>
                <a:effectLst/>
                <a:highlight>
                  <a:srgbClr val="1A1B26"/>
                </a:highlight>
                <a:latin typeface="Consolas" panose="020B0609020204030204" pitchFamily="49" charset="0"/>
              </a:rPr>
              <a:t>, </a:t>
            </a:r>
            <a:r>
              <a:rPr lang="es-AR" sz="600" b="0" dirty="0">
                <a:solidFill>
                  <a:srgbClr val="FF9E64"/>
                </a:solidFill>
                <a:effectLst/>
                <a:highlight>
                  <a:srgbClr val="1A1B26"/>
                </a:highlight>
                <a:latin typeface="Consolas" panose="020B0609020204030204" pitchFamily="49" charset="0"/>
              </a:rPr>
              <a:t>1</a:t>
            </a:r>
            <a:r>
              <a:rPr lang="es-AR" sz="600" b="0" dirty="0">
                <a:solidFill>
                  <a:srgbClr val="9ABDF5"/>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C0CAF5"/>
                </a:solidFill>
                <a:effectLst/>
                <a:highlight>
                  <a:srgbClr val="1A1B26"/>
                </a:highlight>
                <a:latin typeface="Consolas" panose="020B0609020204030204" pitchFamily="49" charset="0"/>
              </a:rPr>
              <a:t>  </a:t>
            </a:r>
            <a:r>
              <a:rPr lang="es-AR" sz="600" b="0" dirty="0" err="1">
                <a:solidFill>
                  <a:srgbClr val="C0CAF5"/>
                </a:solidFill>
                <a:effectLst/>
                <a:highlight>
                  <a:srgbClr val="1A1B26"/>
                </a:highlight>
                <a:latin typeface="Consolas" panose="020B0609020204030204" pitchFamily="49" charset="0"/>
              </a:rPr>
              <a:t>res</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status</a:t>
            </a:r>
            <a:r>
              <a:rPr lang="es-AR" sz="600" b="0" dirty="0">
                <a:solidFill>
                  <a:srgbClr val="A9B1D6"/>
                </a:solidFill>
                <a:effectLst/>
                <a:highlight>
                  <a:srgbClr val="1A1B26"/>
                </a:highlight>
                <a:latin typeface="Consolas" panose="020B0609020204030204" pitchFamily="49" charset="0"/>
              </a:rPr>
              <a:t>(</a:t>
            </a:r>
            <a:r>
              <a:rPr lang="es-AR" sz="600" b="0" dirty="0">
                <a:solidFill>
                  <a:srgbClr val="FF9E64"/>
                </a:solidFill>
                <a:effectLst/>
                <a:highlight>
                  <a:srgbClr val="1A1B26"/>
                </a:highlight>
                <a:latin typeface="Consolas" panose="020B0609020204030204" pitchFamily="49" charset="0"/>
              </a:rPr>
              <a:t>204</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send</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600" b="0" dirty="0">
                <a:solidFill>
                  <a:srgbClr val="A9B1D6"/>
                </a:solidFill>
                <a:effectLst/>
                <a:highlight>
                  <a:srgbClr val="1A1B26"/>
                </a:highlight>
                <a:latin typeface="Consolas" panose="020B0609020204030204" pitchFamily="49" charset="0"/>
              </a:rPr>
            </a:br>
            <a:r>
              <a:rPr lang="es-AR" sz="600" b="0" dirty="0" err="1">
                <a:solidFill>
                  <a:srgbClr val="C0CAF5"/>
                </a:solidFill>
                <a:effectLst/>
                <a:highlight>
                  <a:srgbClr val="1A1B26"/>
                </a:highlight>
                <a:latin typeface="Consolas" panose="020B0609020204030204" pitchFamily="49" charset="0"/>
              </a:rPr>
              <a:t>app</a:t>
            </a:r>
            <a:r>
              <a:rPr lang="es-AR" sz="600" b="0" dirty="0" err="1">
                <a:solidFill>
                  <a:srgbClr val="89DDFF"/>
                </a:solidFill>
                <a:effectLst/>
                <a:highlight>
                  <a:srgbClr val="1A1B26"/>
                </a:highlight>
                <a:latin typeface="Consolas" panose="020B0609020204030204" pitchFamily="49" charset="0"/>
              </a:rPr>
              <a:t>.</a:t>
            </a:r>
            <a:r>
              <a:rPr lang="es-AR" sz="600" b="0" dirty="0" err="1">
                <a:solidFill>
                  <a:srgbClr val="7AA2F7"/>
                </a:solidFill>
                <a:effectLst/>
                <a:highlight>
                  <a:srgbClr val="1A1B26"/>
                </a:highlight>
                <a:latin typeface="Consolas" panose="020B0609020204030204" pitchFamily="49" charset="0"/>
              </a:rPr>
              <a:t>listen</a:t>
            </a:r>
            <a:r>
              <a:rPr lang="es-AR" sz="600" b="0" dirty="0">
                <a:solidFill>
                  <a:srgbClr val="A9B1D6"/>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port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 </a:t>
            </a:r>
            <a:r>
              <a:rPr lang="es-AR" sz="600" b="0" dirty="0">
                <a:solidFill>
                  <a:srgbClr val="BB9AF7"/>
                </a:solidFill>
                <a:effectLst/>
                <a:highlight>
                  <a:srgbClr val="1A1B26"/>
                </a:highlight>
                <a:latin typeface="Consolas" panose="020B0609020204030204" pitchFamily="49" charset="0"/>
              </a:rPr>
              <a:t>=&gt;</a:t>
            </a:r>
            <a:r>
              <a:rPr lang="es-AR" sz="600" b="0" dirty="0">
                <a:solidFill>
                  <a:srgbClr val="A9B1D6"/>
                </a:solidFill>
                <a:effectLst/>
                <a:highlight>
                  <a:srgbClr val="1A1B26"/>
                </a:highlight>
                <a:latin typeface="Consolas" panose="020B0609020204030204" pitchFamily="49" charset="0"/>
              </a:rPr>
              <a:t> </a:t>
            </a:r>
            <a:r>
              <a:rPr lang="es-AR" sz="600" b="0" dirty="0">
                <a:solidFill>
                  <a:srgbClr val="9ABDF5"/>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A9B1D6"/>
                </a:solidFill>
                <a:effectLst/>
                <a:highlight>
                  <a:srgbClr val="1A1B26"/>
                </a:highlight>
                <a:latin typeface="Consolas" panose="020B0609020204030204" pitchFamily="49" charset="0"/>
              </a:rPr>
              <a:t>  </a:t>
            </a:r>
            <a:r>
              <a:rPr lang="es-AR" sz="600" b="0" dirty="0">
                <a:solidFill>
                  <a:srgbClr val="0DB9D7"/>
                </a:solidFill>
                <a:effectLst/>
                <a:highlight>
                  <a:srgbClr val="1A1B26"/>
                </a:highlight>
                <a:latin typeface="Consolas" panose="020B0609020204030204" pitchFamily="49" charset="0"/>
              </a:rPr>
              <a:t>console</a:t>
            </a:r>
            <a:r>
              <a:rPr lang="es-AR" sz="600" b="0" dirty="0">
                <a:solidFill>
                  <a:srgbClr val="89DDFF"/>
                </a:solidFill>
                <a:effectLst/>
                <a:highlight>
                  <a:srgbClr val="1A1B26"/>
                </a:highlight>
                <a:latin typeface="Consolas" panose="020B0609020204030204" pitchFamily="49" charset="0"/>
              </a:rPr>
              <a:t>.</a:t>
            </a:r>
            <a:r>
              <a:rPr lang="es-AR" sz="600" b="0" dirty="0">
                <a:solidFill>
                  <a:srgbClr val="0DB9D7"/>
                </a:solidFill>
                <a:effectLst/>
                <a:highlight>
                  <a:srgbClr val="1A1B26"/>
                </a:highlight>
                <a:latin typeface="Consolas" panose="020B0609020204030204" pitchFamily="49" charset="0"/>
              </a:rPr>
              <a:t>log</a:t>
            </a:r>
            <a:r>
              <a:rPr lang="es-AR" sz="600" b="0" dirty="0">
                <a:solidFill>
                  <a:srgbClr val="9ABDF5"/>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a:solidFill>
                  <a:srgbClr val="9ECE6A"/>
                </a:solidFill>
                <a:effectLst/>
                <a:highlight>
                  <a:srgbClr val="1A1B26"/>
                </a:highlight>
                <a:latin typeface="Consolas" panose="020B0609020204030204" pitchFamily="49" charset="0"/>
              </a:rPr>
              <a:t>Server running at http://localhost:</a:t>
            </a:r>
            <a:r>
              <a:rPr lang="es-AR" sz="600" b="0" dirty="0">
                <a:solidFill>
                  <a:srgbClr val="89DDFF"/>
                </a:solidFill>
                <a:effectLst/>
                <a:highlight>
                  <a:srgbClr val="1A1B26"/>
                </a:highlight>
                <a:latin typeface="Consolas" panose="020B0609020204030204" pitchFamily="49" charset="0"/>
              </a:rPr>
              <a:t>${</a:t>
            </a:r>
            <a:r>
              <a:rPr lang="es-AR" sz="600" b="0" dirty="0">
                <a:solidFill>
                  <a:srgbClr val="C0CAF5"/>
                </a:solidFill>
                <a:effectLst/>
                <a:highlight>
                  <a:srgbClr val="1A1B26"/>
                </a:highlight>
                <a:latin typeface="Consolas" panose="020B0609020204030204" pitchFamily="49" charset="0"/>
              </a:rPr>
              <a:t>port</a:t>
            </a:r>
            <a:r>
              <a:rPr lang="es-AR" sz="600" b="0" dirty="0">
                <a:solidFill>
                  <a:srgbClr val="89DDFF"/>
                </a:solidFill>
                <a:effectLst/>
                <a:highlight>
                  <a:srgbClr val="1A1B26"/>
                </a:highlight>
                <a:latin typeface="Consolas" panose="020B0609020204030204" pitchFamily="49" charset="0"/>
              </a:rPr>
              <a:t>}</a:t>
            </a:r>
            <a:r>
              <a:rPr lang="es-AR" sz="600" b="0" dirty="0">
                <a:solidFill>
                  <a:srgbClr val="9ECE6A"/>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r>
              <a:rPr lang="es-AR" sz="600" b="0" dirty="0">
                <a:solidFill>
                  <a:srgbClr val="9ABDF5"/>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r>
              <a:rPr lang="es-AR" sz="600" b="0" dirty="0">
                <a:solidFill>
                  <a:srgbClr val="9ABDF5"/>
                </a:solidFill>
                <a:effectLst/>
                <a:highlight>
                  <a:srgbClr val="1A1B26"/>
                </a:highlight>
                <a:latin typeface="Consolas" panose="020B0609020204030204" pitchFamily="49" charset="0"/>
              </a:rPr>
              <a:t>}</a:t>
            </a:r>
            <a:r>
              <a:rPr lang="es-AR" sz="600" b="0" dirty="0">
                <a:solidFill>
                  <a:srgbClr val="A9B1D6"/>
                </a:solidFill>
                <a:effectLst/>
                <a:highlight>
                  <a:srgbClr val="1A1B26"/>
                </a:highlight>
                <a:latin typeface="Consolas" panose="020B0609020204030204" pitchFamily="49" charset="0"/>
              </a:rPr>
              <a:t>)</a:t>
            </a:r>
            <a:r>
              <a:rPr lang="es-AR" sz="600" b="0" dirty="0">
                <a:solidFill>
                  <a:srgbClr val="89DDFF"/>
                </a:solidFill>
                <a:effectLst/>
                <a:highlight>
                  <a:srgbClr val="1A1B26"/>
                </a:highlight>
                <a:latin typeface="Consolas" panose="020B0609020204030204" pitchFamily="49" charset="0"/>
              </a:rPr>
              <a:t>;</a:t>
            </a:r>
            <a:endParaRPr lang="es-AR" sz="600" b="0" dirty="0">
              <a:solidFill>
                <a:srgbClr val="A9B1D6"/>
              </a:solidFill>
              <a:effectLst/>
              <a:highlight>
                <a:srgbClr val="1A1B26"/>
              </a:highlight>
              <a:latin typeface="Consolas" panose="020B0609020204030204" pitchFamily="49" charset="0"/>
            </a:endParaRPr>
          </a:p>
          <a:p>
            <a:br>
              <a:rPr lang="es-AR" sz="300" b="0" dirty="0">
                <a:solidFill>
                  <a:srgbClr val="A9B1D6"/>
                </a:solidFill>
                <a:effectLst/>
                <a:highlight>
                  <a:srgbClr val="1A1B26"/>
                </a:highlight>
                <a:latin typeface="Consolas" panose="020B0609020204030204" pitchFamily="49" charset="0"/>
              </a:rPr>
            </a:br>
            <a:endParaRPr lang="es-AR" sz="300" b="0" dirty="0">
              <a:solidFill>
                <a:srgbClr val="A9B1D6"/>
              </a:solidFill>
              <a:effectLst/>
              <a:highlight>
                <a:srgbClr val="1A1B26"/>
              </a:highlight>
              <a:latin typeface="Consolas" panose="020B0609020204030204" pitchFamily="49" charset="0"/>
            </a:endParaRPr>
          </a:p>
        </p:txBody>
      </p:sp>
    </p:spTree>
    <p:extLst>
      <p:ext uri="{BB962C8B-B14F-4D97-AF65-F5344CB8AC3E}">
        <p14:creationId xmlns:p14="http://schemas.microsoft.com/office/powerpoint/2010/main" val="840452183"/>
      </p:ext>
    </p:extLst>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MX" dirty="0"/>
              <a:t>4. </a:t>
            </a:r>
            <a:r>
              <a:rPr lang="es-AR" dirty="0"/>
              <a:t>Servidor WebSocket</a:t>
            </a:r>
            <a:endParaRPr dirty="0"/>
          </a:p>
        </p:txBody>
      </p:sp>
      <p:sp>
        <p:nvSpPr>
          <p:cNvPr id="5" name="CuadroTexto 4">
            <a:extLst>
              <a:ext uri="{FF2B5EF4-FFF2-40B4-BE49-F238E27FC236}">
                <a16:creationId xmlns:a16="http://schemas.microsoft.com/office/drawing/2014/main" id="{CDBD38B3-1F74-314A-AFBD-28A64CC99641}"/>
              </a:ext>
            </a:extLst>
          </p:cNvPr>
          <p:cNvSpPr txBox="1"/>
          <p:nvPr/>
        </p:nvSpPr>
        <p:spPr>
          <a:xfrm>
            <a:off x="311700" y="1039499"/>
            <a:ext cx="8179157" cy="1092607"/>
          </a:xfrm>
          <a:prstGeom prst="rect">
            <a:avLst/>
          </a:prstGeom>
          <a:noFill/>
        </p:spPr>
        <p:txBody>
          <a:bodyPr wrap="square">
            <a:spAutoFit/>
          </a:bodyPr>
          <a:lstStyle>
            <a:defPPr marR="0" lvl="0" algn="l" rtl="0">
              <a:lnSpc>
                <a:spcPct val="100000"/>
              </a:lnSpc>
              <a:spcBef>
                <a:spcPts val="0"/>
              </a:spcBef>
              <a:spcAft>
                <a:spcPts val="0"/>
              </a:spcAft>
              <a:defRPr/>
            </a:defPPr>
            <a:lvl1pPr>
              <a:defRPr sz="1300">
                <a:solidFill>
                  <a:schemeClr val="dk2"/>
                </a:solidFill>
                <a:latin typeface="Montserrat"/>
              </a:defRPr>
            </a:lvl1pPr>
          </a:lstStyle>
          <a:p>
            <a:r>
              <a:rPr lang="es-MX" dirty="0"/>
              <a:t>Es un programa que maneja conexiones WebSocket, permitiendo la comunicación bidireccional en tiempo real entre un cliente y un servidor. A diferencia de HTTP, que es un protocolo sin estado y de solicitud-respuesta, WebSocket mantiene una conexión abierta persistente que permite la transferencia de datos en ambas direcciones sin la sobrecarga de las solicitudes HTTP repetidas.</a:t>
            </a:r>
            <a:endParaRPr lang="es-AR" dirty="0">
              <a:sym typeface="Montserrat"/>
            </a:endParaRPr>
          </a:p>
        </p:txBody>
      </p:sp>
      <p:sp>
        <p:nvSpPr>
          <p:cNvPr id="9" name="CuadroTexto 8">
            <a:extLst>
              <a:ext uri="{FF2B5EF4-FFF2-40B4-BE49-F238E27FC236}">
                <a16:creationId xmlns:a16="http://schemas.microsoft.com/office/drawing/2014/main" id="{34C7495E-C87E-45CC-E404-DFCCF28F7AD7}"/>
              </a:ext>
            </a:extLst>
          </p:cNvPr>
          <p:cNvSpPr txBox="1"/>
          <p:nvPr/>
        </p:nvSpPr>
        <p:spPr>
          <a:xfrm>
            <a:off x="2065029" y="2079304"/>
            <a:ext cx="5818405" cy="2708434"/>
          </a:xfrm>
          <a:prstGeom prst="rect">
            <a:avLst/>
          </a:prstGeom>
          <a:solidFill>
            <a:schemeClr val="tx2">
              <a:lumMod val="10000"/>
            </a:schemeClr>
          </a:solidFill>
        </p:spPr>
        <p:txBody>
          <a:bodyPr wrap="square">
            <a:spAutoFit/>
          </a:bodyPr>
          <a:lstStyle/>
          <a:p>
            <a:r>
              <a:rPr lang="es-AR" sz="1000" b="0" dirty="0">
                <a:solidFill>
                  <a:srgbClr val="BB9AF7"/>
                </a:solidFill>
                <a:effectLst/>
                <a:highlight>
                  <a:srgbClr val="1A1B26"/>
                </a:highlight>
                <a:latin typeface="Consolas" panose="020B0609020204030204" pitchFamily="49" charset="0"/>
              </a:rPr>
              <a:t>const</a:t>
            </a:r>
            <a:r>
              <a:rPr lang="es-AR" sz="1000" b="0" dirty="0">
                <a:solidFill>
                  <a:srgbClr val="A9B1D6"/>
                </a:solidFill>
                <a:effectLst/>
                <a:highlight>
                  <a:srgbClr val="1A1B26"/>
                </a:highlight>
                <a:latin typeface="Consolas" panose="020B0609020204030204" pitchFamily="49" charset="0"/>
              </a:rPr>
              <a:t> </a:t>
            </a:r>
            <a:r>
              <a:rPr lang="es-AR" sz="1000" b="0" dirty="0">
                <a:solidFill>
                  <a:srgbClr val="C0CAF5"/>
                </a:solidFill>
                <a:effectLst/>
                <a:highlight>
                  <a:srgbClr val="1A1B26"/>
                </a:highlight>
                <a:latin typeface="Consolas" panose="020B0609020204030204" pitchFamily="49" charset="0"/>
              </a:rPr>
              <a:t>WebSocket</a:t>
            </a:r>
            <a:r>
              <a:rPr lang="es-AR" sz="1000" b="0" dirty="0">
                <a:solidFill>
                  <a:srgbClr val="A9B1D6"/>
                </a:solidFill>
                <a:effectLst/>
                <a:highlight>
                  <a:srgbClr val="1A1B26"/>
                </a:highlight>
                <a:latin typeface="Consolas" panose="020B0609020204030204" pitchFamily="49" charset="0"/>
              </a:rPr>
              <a:t> </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 require</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err="1">
                <a:solidFill>
                  <a:srgbClr val="9ECE6A"/>
                </a:solidFill>
                <a:effectLst/>
                <a:highlight>
                  <a:srgbClr val="1A1B26"/>
                </a:highlight>
                <a:latin typeface="Consolas" panose="020B0609020204030204" pitchFamily="49" charset="0"/>
              </a:rPr>
              <a:t>ws</a:t>
            </a:r>
            <a:r>
              <a:rPr lang="es-AR" sz="1000" b="0" dirty="0">
                <a:solidFill>
                  <a:srgbClr val="89DDFF"/>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br>
              <a:rPr lang="es-AR" sz="1000" b="0" dirty="0">
                <a:solidFill>
                  <a:srgbClr val="A9B1D6"/>
                </a:solidFill>
                <a:effectLst/>
                <a:highlight>
                  <a:srgbClr val="1A1B26"/>
                </a:highlight>
                <a:latin typeface="Consolas" panose="020B0609020204030204" pitchFamily="49" charset="0"/>
              </a:rPr>
            </a:br>
            <a:r>
              <a:rPr lang="es-AR" sz="1000" b="0" dirty="0">
                <a:solidFill>
                  <a:srgbClr val="BB9AF7"/>
                </a:solidFill>
                <a:effectLst/>
                <a:highlight>
                  <a:srgbClr val="1A1B26"/>
                </a:highlight>
                <a:latin typeface="Consolas" panose="020B0609020204030204" pitchFamily="49" charset="0"/>
              </a:rPr>
              <a:t>const</a:t>
            </a:r>
            <a:r>
              <a:rPr lang="es-AR" sz="1000" b="0" dirty="0">
                <a:solidFill>
                  <a:srgbClr val="A9B1D6"/>
                </a:solidFill>
                <a:effectLst/>
                <a:highlight>
                  <a:srgbClr val="1A1B26"/>
                </a:highlight>
                <a:latin typeface="Consolas" panose="020B0609020204030204" pitchFamily="49" charset="0"/>
              </a:rPr>
              <a:t> </a:t>
            </a:r>
            <a:r>
              <a:rPr lang="es-AR" sz="1000" b="0" dirty="0">
                <a:solidFill>
                  <a:srgbClr val="C0CAF5"/>
                </a:solidFill>
                <a:effectLst/>
                <a:highlight>
                  <a:srgbClr val="1A1B26"/>
                </a:highlight>
                <a:latin typeface="Consolas" panose="020B0609020204030204" pitchFamily="49" charset="0"/>
              </a:rPr>
              <a:t>server</a:t>
            </a:r>
            <a:r>
              <a:rPr lang="es-AR" sz="1000" b="0" dirty="0">
                <a:solidFill>
                  <a:srgbClr val="A9B1D6"/>
                </a:solidFill>
                <a:effectLst/>
                <a:highlight>
                  <a:srgbClr val="1A1B26"/>
                </a:highlight>
                <a:latin typeface="Consolas" panose="020B0609020204030204" pitchFamily="49" charset="0"/>
              </a:rPr>
              <a:t> </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89DDFF"/>
                </a:solidFill>
                <a:effectLst/>
                <a:highlight>
                  <a:srgbClr val="1A1B26"/>
                </a:highlight>
                <a:latin typeface="Consolas" panose="020B0609020204030204" pitchFamily="49" charset="0"/>
              </a:rPr>
              <a:t>new</a:t>
            </a:r>
            <a:r>
              <a:rPr lang="es-AR" sz="1000" b="0" dirty="0">
                <a:solidFill>
                  <a:srgbClr val="A9B1D6"/>
                </a:solidFill>
                <a:effectLst/>
                <a:highlight>
                  <a:srgbClr val="1A1B26"/>
                </a:highlight>
                <a:latin typeface="Consolas" panose="020B0609020204030204" pitchFamily="49" charset="0"/>
              </a:rPr>
              <a:t> </a:t>
            </a:r>
            <a:r>
              <a:rPr lang="es-AR" sz="1000" b="0" dirty="0">
                <a:solidFill>
                  <a:srgbClr val="C0CAF5"/>
                </a:solidFill>
                <a:effectLst/>
                <a:highlight>
                  <a:srgbClr val="1A1B26"/>
                </a:highlight>
                <a:latin typeface="Consolas" panose="020B0609020204030204" pitchFamily="49" charset="0"/>
              </a:rPr>
              <a:t>WebSocket</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Server</a:t>
            </a:r>
            <a:r>
              <a:rPr lang="es-AR" sz="1000" b="0" dirty="0">
                <a:solidFill>
                  <a:srgbClr val="A9B1D6"/>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9ECE6A"/>
                </a:solidFill>
                <a:effectLst/>
                <a:highlight>
                  <a:srgbClr val="1A1B26"/>
                </a:highlight>
                <a:latin typeface="Consolas" panose="020B0609020204030204" pitchFamily="49" charset="0"/>
              </a:rPr>
              <a:t>port</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FF9E64"/>
                </a:solidFill>
                <a:effectLst/>
                <a:highlight>
                  <a:srgbClr val="1A1B26"/>
                </a:highlight>
                <a:latin typeface="Consolas" panose="020B0609020204030204" pitchFamily="49" charset="0"/>
              </a:rPr>
              <a:t>8080</a:t>
            </a:r>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br>
              <a:rPr lang="es-AR" sz="1000" b="0" dirty="0">
                <a:solidFill>
                  <a:srgbClr val="A9B1D6"/>
                </a:solidFill>
                <a:effectLst/>
                <a:highlight>
                  <a:srgbClr val="1A1B26"/>
                </a:highlight>
                <a:latin typeface="Consolas" panose="020B0609020204030204" pitchFamily="49" charset="0"/>
              </a:rPr>
            </a:br>
            <a:r>
              <a:rPr lang="es-AR" sz="1000" b="0" dirty="0">
                <a:solidFill>
                  <a:srgbClr val="C0CAF5"/>
                </a:solidFill>
                <a:effectLst/>
                <a:highlight>
                  <a:srgbClr val="1A1B26"/>
                </a:highlight>
                <a:latin typeface="Consolas" panose="020B0609020204030204" pitchFamily="49" charset="0"/>
              </a:rPr>
              <a:t>server</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on</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err="1">
                <a:solidFill>
                  <a:srgbClr val="9ECE6A"/>
                </a:solidFill>
                <a:effectLst/>
                <a:highlight>
                  <a:srgbClr val="1A1B26"/>
                </a:highlight>
                <a:latin typeface="Consolas" panose="020B0609020204030204" pitchFamily="49" charset="0"/>
              </a:rPr>
              <a:t>connection</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C0CAF5"/>
                </a:solidFill>
                <a:effectLst/>
                <a:highlight>
                  <a:srgbClr val="1A1B26"/>
                </a:highlight>
                <a:latin typeface="Consolas" panose="020B0609020204030204" pitchFamily="49" charset="0"/>
              </a:rPr>
              <a:t>socket</a:t>
            </a:r>
            <a:r>
              <a:rPr lang="es-AR" sz="1000" b="0" dirty="0">
                <a:solidFill>
                  <a:srgbClr val="A9B1D6"/>
                </a:solidFill>
                <a:effectLst/>
                <a:highlight>
                  <a:srgbClr val="1A1B26"/>
                </a:highlight>
                <a:latin typeface="Consolas" panose="020B0609020204030204" pitchFamily="49" charset="0"/>
              </a:rPr>
              <a:t> </a:t>
            </a:r>
            <a:r>
              <a:rPr lang="es-AR" sz="1000" b="0" dirty="0">
                <a:solidFill>
                  <a:srgbClr val="BB9AF7"/>
                </a:solidFill>
                <a:effectLst/>
                <a:highlight>
                  <a:srgbClr val="1A1B26"/>
                </a:highlight>
                <a:latin typeface="Consolas" panose="020B0609020204030204" pitchFamily="49" charset="0"/>
              </a:rPr>
              <a:t>=&gt;</a:t>
            </a:r>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A9B1D6"/>
                </a:solidFill>
                <a:effectLst/>
                <a:highlight>
                  <a:srgbClr val="1A1B26"/>
                </a:highlight>
                <a:latin typeface="Consolas" panose="020B0609020204030204" pitchFamily="49" charset="0"/>
              </a:rPr>
              <a:t>  </a:t>
            </a:r>
            <a:r>
              <a:rPr lang="es-AR" sz="1000" b="0" dirty="0">
                <a:solidFill>
                  <a:srgbClr val="0DB9D7"/>
                </a:solidFill>
                <a:effectLst/>
                <a:highlight>
                  <a:srgbClr val="1A1B26"/>
                </a:highlight>
                <a:latin typeface="Consolas" panose="020B0609020204030204" pitchFamily="49" charset="0"/>
              </a:rPr>
              <a:t>console</a:t>
            </a:r>
            <a:r>
              <a:rPr lang="es-AR" sz="1000" b="0" dirty="0">
                <a:solidFill>
                  <a:srgbClr val="89DDFF"/>
                </a:solidFill>
                <a:effectLst/>
                <a:highlight>
                  <a:srgbClr val="1A1B26"/>
                </a:highlight>
                <a:latin typeface="Consolas" panose="020B0609020204030204" pitchFamily="49" charset="0"/>
              </a:rPr>
              <a:t>.</a:t>
            </a:r>
            <a:r>
              <a:rPr lang="es-AR" sz="1000" b="0" dirty="0">
                <a:solidFill>
                  <a:srgbClr val="0DB9D7"/>
                </a:solidFill>
                <a:effectLst/>
                <a:highlight>
                  <a:srgbClr val="1A1B26"/>
                </a:highlight>
                <a:latin typeface="Consolas" panose="020B0609020204030204" pitchFamily="49" charset="0"/>
              </a:rPr>
              <a:t>log</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Client connected</a:t>
            </a:r>
            <a:r>
              <a:rPr lang="es-AR" sz="1000" b="0" dirty="0">
                <a:solidFill>
                  <a:srgbClr val="89DDFF"/>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C0CAF5"/>
                </a:solidFill>
                <a:effectLst/>
                <a:highlight>
                  <a:srgbClr val="1A1B26"/>
                </a:highlight>
                <a:latin typeface="Consolas" panose="020B0609020204030204" pitchFamily="49" charset="0"/>
              </a:rPr>
              <a:t>  socket</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on</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message</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C0CAF5"/>
                </a:solidFill>
                <a:effectLst/>
                <a:highlight>
                  <a:srgbClr val="1A1B26"/>
                </a:highlight>
                <a:latin typeface="Consolas" panose="020B0609020204030204" pitchFamily="49" charset="0"/>
              </a:rPr>
              <a:t>message</a:t>
            </a:r>
            <a:r>
              <a:rPr lang="es-AR" sz="1000" b="0" dirty="0">
                <a:solidFill>
                  <a:srgbClr val="A9B1D6"/>
                </a:solidFill>
                <a:effectLst/>
                <a:highlight>
                  <a:srgbClr val="1A1B26"/>
                </a:highlight>
                <a:latin typeface="Consolas" panose="020B0609020204030204" pitchFamily="49" charset="0"/>
              </a:rPr>
              <a:t> </a:t>
            </a:r>
            <a:r>
              <a:rPr lang="es-AR" sz="1000" b="0" dirty="0">
                <a:solidFill>
                  <a:srgbClr val="BB9AF7"/>
                </a:solidFill>
                <a:effectLst/>
                <a:highlight>
                  <a:srgbClr val="1A1B26"/>
                </a:highlight>
                <a:latin typeface="Consolas" panose="020B0609020204030204" pitchFamily="49" charset="0"/>
              </a:rPr>
              <a:t>=&gt;</a:t>
            </a:r>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A9B1D6"/>
                </a:solidFill>
                <a:effectLst/>
                <a:highlight>
                  <a:srgbClr val="1A1B26"/>
                </a:highlight>
                <a:latin typeface="Consolas" panose="020B0609020204030204" pitchFamily="49" charset="0"/>
              </a:rPr>
              <a:t>    </a:t>
            </a:r>
            <a:r>
              <a:rPr lang="es-AR" sz="1000" b="0" dirty="0">
                <a:solidFill>
                  <a:srgbClr val="0DB9D7"/>
                </a:solidFill>
                <a:effectLst/>
                <a:highlight>
                  <a:srgbClr val="1A1B26"/>
                </a:highlight>
                <a:latin typeface="Consolas" panose="020B0609020204030204" pitchFamily="49" charset="0"/>
              </a:rPr>
              <a:t>console</a:t>
            </a:r>
            <a:r>
              <a:rPr lang="es-AR" sz="1000" b="0" dirty="0">
                <a:solidFill>
                  <a:srgbClr val="89DDFF"/>
                </a:solidFill>
                <a:effectLst/>
                <a:highlight>
                  <a:srgbClr val="1A1B26"/>
                </a:highlight>
                <a:latin typeface="Consolas" panose="020B0609020204030204" pitchFamily="49" charset="0"/>
              </a:rPr>
              <a:t>.</a:t>
            </a:r>
            <a:r>
              <a:rPr lang="es-AR" sz="1000" b="0" dirty="0">
                <a:solidFill>
                  <a:srgbClr val="0DB9D7"/>
                </a:solidFill>
                <a:effectLst/>
                <a:highlight>
                  <a:srgbClr val="1A1B26"/>
                </a:highlight>
                <a:latin typeface="Consolas" panose="020B0609020204030204" pitchFamily="49" charset="0"/>
              </a:rPr>
              <a:t>log</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Received: </a:t>
            </a:r>
            <a:r>
              <a:rPr lang="es-AR" sz="1000" b="0" dirty="0">
                <a:solidFill>
                  <a:srgbClr val="89DDFF"/>
                </a:solidFill>
                <a:effectLst/>
                <a:highlight>
                  <a:srgbClr val="1A1B26"/>
                </a:highlight>
                <a:latin typeface="Consolas" panose="020B0609020204030204" pitchFamily="49" charset="0"/>
              </a:rPr>
              <a:t>${</a:t>
            </a:r>
            <a:r>
              <a:rPr lang="es-AR" sz="1000" b="0" dirty="0">
                <a:solidFill>
                  <a:srgbClr val="C0CAF5"/>
                </a:solidFill>
                <a:effectLst/>
                <a:highlight>
                  <a:srgbClr val="1A1B26"/>
                </a:highlight>
                <a:latin typeface="Consolas" panose="020B0609020204030204" pitchFamily="49" charset="0"/>
              </a:rPr>
              <a:t>message</a:t>
            </a:r>
            <a:r>
              <a:rPr lang="es-AR" sz="1000" b="0" dirty="0">
                <a:solidFill>
                  <a:srgbClr val="89DDFF"/>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C0CAF5"/>
                </a:solidFill>
                <a:effectLst/>
                <a:highlight>
                  <a:srgbClr val="1A1B26"/>
                </a:highlight>
                <a:latin typeface="Consolas" panose="020B0609020204030204" pitchFamily="49" charset="0"/>
              </a:rPr>
              <a:t>    socket</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send</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Echo: </a:t>
            </a:r>
            <a:r>
              <a:rPr lang="es-AR" sz="1000" b="0" dirty="0">
                <a:solidFill>
                  <a:srgbClr val="89DDFF"/>
                </a:solidFill>
                <a:effectLst/>
                <a:highlight>
                  <a:srgbClr val="1A1B26"/>
                </a:highlight>
                <a:latin typeface="Consolas" panose="020B0609020204030204" pitchFamily="49" charset="0"/>
              </a:rPr>
              <a:t>${</a:t>
            </a:r>
            <a:r>
              <a:rPr lang="es-AR" sz="1000" b="0" dirty="0">
                <a:solidFill>
                  <a:srgbClr val="C0CAF5"/>
                </a:solidFill>
                <a:effectLst/>
                <a:highlight>
                  <a:srgbClr val="1A1B26"/>
                </a:highlight>
                <a:latin typeface="Consolas" panose="020B0609020204030204" pitchFamily="49" charset="0"/>
              </a:rPr>
              <a:t>message</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br>
              <a:rPr lang="es-AR" sz="1000" b="0" dirty="0">
                <a:solidFill>
                  <a:srgbClr val="A9B1D6"/>
                </a:solidFill>
                <a:effectLst/>
                <a:highlight>
                  <a:srgbClr val="1A1B26"/>
                </a:highlight>
                <a:latin typeface="Consolas" panose="020B0609020204030204" pitchFamily="49" charset="0"/>
              </a:rPr>
            </a:br>
            <a:r>
              <a:rPr lang="es-AR" sz="1000" b="0" dirty="0">
                <a:solidFill>
                  <a:srgbClr val="C0CAF5"/>
                </a:solidFill>
                <a:effectLst/>
                <a:highlight>
                  <a:srgbClr val="1A1B26"/>
                </a:highlight>
                <a:latin typeface="Consolas" panose="020B0609020204030204" pitchFamily="49" charset="0"/>
              </a:rPr>
              <a:t>  socket</a:t>
            </a:r>
            <a:r>
              <a:rPr lang="es-AR" sz="1000" b="0" dirty="0">
                <a:solidFill>
                  <a:srgbClr val="89DDFF"/>
                </a:solidFill>
                <a:effectLst/>
                <a:highlight>
                  <a:srgbClr val="1A1B26"/>
                </a:highlight>
                <a:latin typeface="Consolas" panose="020B0609020204030204" pitchFamily="49" charset="0"/>
              </a:rPr>
              <a:t>.</a:t>
            </a:r>
            <a:r>
              <a:rPr lang="es-AR" sz="1000" b="0" dirty="0">
                <a:solidFill>
                  <a:srgbClr val="7AA2F7"/>
                </a:solidFill>
                <a:effectLst/>
                <a:highlight>
                  <a:srgbClr val="1A1B26"/>
                </a:highlight>
                <a:latin typeface="Consolas" panose="020B0609020204030204" pitchFamily="49" charset="0"/>
              </a:rPr>
              <a:t>on</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err="1">
                <a:solidFill>
                  <a:srgbClr val="9ECE6A"/>
                </a:solidFill>
                <a:effectLst/>
                <a:highlight>
                  <a:srgbClr val="1A1B26"/>
                </a:highlight>
                <a:latin typeface="Consolas" panose="020B0609020204030204" pitchFamily="49" charset="0"/>
              </a:rPr>
              <a:t>close</a:t>
            </a:r>
            <a:r>
              <a:rPr lang="es-AR" sz="1000" b="0" dirty="0">
                <a:solidFill>
                  <a:srgbClr val="89DDFF"/>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 </a:t>
            </a:r>
            <a:r>
              <a:rPr lang="es-AR" sz="1000" b="0" dirty="0">
                <a:solidFill>
                  <a:srgbClr val="BB9AF7"/>
                </a:solidFill>
                <a:effectLst/>
                <a:highlight>
                  <a:srgbClr val="1A1B26"/>
                </a:highlight>
                <a:latin typeface="Consolas" panose="020B0609020204030204" pitchFamily="49" charset="0"/>
              </a:rPr>
              <a:t>=&gt;</a:t>
            </a:r>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A9B1D6"/>
                </a:solidFill>
                <a:effectLst/>
                <a:highlight>
                  <a:srgbClr val="1A1B26"/>
                </a:highlight>
                <a:latin typeface="Consolas" panose="020B0609020204030204" pitchFamily="49" charset="0"/>
              </a:rPr>
              <a:t>    </a:t>
            </a:r>
            <a:r>
              <a:rPr lang="es-AR" sz="1000" b="0" dirty="0">
                <a:solidFill>
                  <a:srgbClr val="0DB9D7"/>
                </a:solidFill>
                <a:effectLst/>
                <a:highlight>
                  <a:srgbClr val="1A1B26"/>
                </a:highlight>
                <a:latin typeface="Consolas" panose="020B0609020204030204" pitchFamily="49" charset="0"/>
              </a:rPr>
              <a:t>console</a:t>
            </a:r>
            <a:r>
              <a:rPr lang="es-AR" sz="1000" b="0" dirty="0">
                <a:solidFill>
                  <a:srgbClr val="89DDFF"/>
                </a:solidFill>
                <a:effectLst/>
                <a:highlight>
                  <a:srgbClr val="1A1B26"/>
                </a:highlight>
                <a:latin typeface="Consolas" panose="020B0609020204030204" pitchFamily="49" charset="0"/>
              </a:rPr>
              <a:t>.</a:t>
            </a:r>
            <a:r>
              <a:rPr lang="es-AR" sz="1000" b="0" dirty="0">
                <a:solidFill>
                  <a:srgbClr val="0DB9D7"/>
                </a:solidFill>
                <a:effectLst/>
                <a:highlight>
                  <a:srgbClr val="1A1B26"/>
                </a:highlight>
                <a:latin typeface="Consolas" panose="020B0609020204030204" pitchFamily="49" charset="0"/>
              </a:rPr>
              <a:t>log</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Client disconnected</a:t>
            </a:r>
            <a:r>
              <a:rPr lang="es-AR" sz="1000" b="0" dirty="0">
                <a:solidFill>
                  <a:srgbClr val="89DDFF"/>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A9B1D6"/>
                </a:solidFill>
                <a:effectLst/>
                <a:highlight>
                  <a:srgbClr val="1A1B26"/>
                </a:highlight>
                <a:latin typeface="Consolas" panose="020B0609020204030204" pitchFamily="49" charset="0"/>
              </a:rPr>
              <a:t>  </a:t>
            </a:r>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r>
              <a:rPr lang="es-AR" sz="1000" b="0" dirty="0">
                <a:solidFill>
                  <a:srgbClr val="9ABDF5"/>
                </a:solidFill>
                <a:effectLst/>
                <a:highlight>
                  <a:srgbClr val="1A1B26"/>
                </a:highlight>
                <a:latin typeface="Consolas" panose="020B0609020204030204" pitchFamily="49" charset="0"/>
              </a:rPr>
              <a:t>}</a:t>
            </a:r>
            <a:r>
              <a:rPr lang="es-AR" sz="1000" b="0" dirty="0">
                <a:solidFill>
                  <a:srgbClr val="A9B1D6"/>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a:p>
            <a:br>
              <a:rPr lang="es-AR" sz="1000" b="0" dirty="0">
                <a:solidFill>
                  <a:srgbClr val="A9B1D6"/>
                </a:solidFill>
                <a:effectLst/>
                <a:highlight>
                  <a:srgbClr val="1A1B26"/>
                </a:highlight>
                <a:latin typeface="Consolas" panose="020B0609020204030204" pitchFamily="49" charset="0"/>
              </a:rPr>
            </a:br>
            <a:r>
              <a:rPr lang="es-AR" sz="1000" b="0" dirty="0">
                <a:solidFill>
                  <a:srgbClr val="0DB9D7"/>
                </a:solidFill>
                <a:effectLst/>
                <a:highlight>
                  <a:srgbClr val="1A1B26"/>
                </a:highlight>
                <a:latin typeface="Consolas" panose="020B0609020204030204" pitchFamily="49" charset="0"/>
              </a:rPr>
              <a:t>console</a:t>
            </a:r>
            <a:r>
              <a:rPr lang="es-AR" sz="1000" b="0" dirty="0">
                <a:solidFill>
                  <a:srgbClr val="89DDFF"/>
                </a:solidFill>
                <a:effectLst/>
                <a:highlight>
                  <a:srgbClr val="1A1B26"/>
                </a:highlight>
                <a:latin typeface="Consolas" panose="020B0609020204030204" pitchFamily="49" charset="0"/>
              </a:rPr>
              <a:t>.</a:t>
            </a:r>
            <a:r>
              <a:rPr lang="es-AR" sz="1000" b="0" dirty="0">
                <a:solidFill>
                  <a:srgbClr val="0DB9D7"/>
                </a:solidFill>
                <a:effectLst/>
                <a:highlight>
                  <a:srgbClr val="1A1B26"/>
                </a:highlight>
                <a:latin typeface="Consolas" panose="020B0609020204030204" pitchFamily="49" charset="0"/>
              </a:rPr>
              <a:t>log</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r>
              <a:rPr lang="es-AR" sz="1000" b="0" dirty="0">
                <a:solidFill>
                  <a:srgbClr val="9ECE6A"/>
                </a:solidFill>
                <a:effectLst/>
                <a:highlight>
                  <a:srgbClr val="1A1B26"/>
                </a:highlight>
                <a:latin typeface="Consolas" panose="020B0609020204030204" pitchFamily="49" charset="0"/>
              </a:rPr>
              <a:t>WebSocket server running at ws://localhost:8080/</a:t>
            </a:r>
            <a:r>
              <a:rPr lang="es-AR" sz="1000" b="0" dirty="0">
                <a:solidFill>
                  <a:srgbClr val="89DDFF"/>
                </a:solidFill>
                <a:effectLst/>
                <a:highlight>
                  <a:srgbClr val="1A1B26"/>
                </a:highlight>
                <a:latin typeface="Consolas" panose="020B0609020204030204" pitchFamily="49" charset="0"/>
              </a:rPr>
              <a:t>'</a:t>
            </a:r>
            <a:r>
              <a:rPr lang="es-AR" sz="1000" b="0" dirty="0">
                <a:solidFill>
                  <a:srgbClr val="9ABDF5"/>
                </a:solidFill>
                <a:effectLst/>
                <a:highlight>
                  <a:srgbClr val="1A1B26"/>
                </a:highlight>
                <a:latin typeface="Consolas" panose="020B0609020204030204" pitchFamily="49" charset="0"/>
              </a:rPr>
              <a:t>)</a:t>
            </a:r>
            <a:r>
              <a:rPr lang="es-AR" sz="1000" b="0" dirty="0">
                <a:solidFill>
                  <a:srgbClr val="89DDFF"/>
                </a:solidFill>
                <a:effectLst/>
                <a:highlight>
                  <a:srgbClr val="1A1B26"/>
                </a:highlight>
                <a:latin typeface="Consolas" panose="020B0609020204030204" pitchFamily="49" charset="0"/>
              </a:rPr>
              <a:t>;</a:t>
            </a:r>
            <a:endParaRPr lang="es-AR" sz="1000" b="0" dirty="0">
              <a:solidFill>
                <a:srgbClr val="A9B1D6"/>
              </a:solidFill>
              <a:effectLst/>
              <a:highlight>
                <a:srgbClr val="1A1B26"/>
              </a:highlight>
              <a:latin typeface="Consolas" panose="020B0609020204030204" pitchFamily="49" charset="0"/>
            </a:endParaRPr>
          </a:p>
        </p:txBody>
      </p:sp>
    </p:spTree>
    <p:extLst>
      <p:ext uri="{BB962C8B-B14F-4D97-AF65-F5344CB8AC3E}">
        <p14:creationId xmlns:p14="http://schemas.microsoft.com/office/powerpoint/2010/main" val="2104146503"/>
      </p:ext>
    </p:extLst>
  </p:cSld>
  <p:clrMapOvr>
    <a:overrideClrMapping bg1="lt1" tx1="dk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3"/>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Recordá: </a:t>
            </a:r>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Revisar la Cartelera de Novedades.</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Hacer tus consultas en el Foro.</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Realizar los Ejercicios obligatorios.</a:t>
            </a:r>
            <a:endParaRPr sz="3200" b="0">
              <a:latin typeface="Montserrat SemiBold"/>
              <a:ea typeface="Montserrat SemiBold"/>
              <a:cs typeface="Montserrat SemiBold"/>
              <a:sym typeface="Montserrat SemiBold"/>
            </a:endParaRPr>
          </a:p>
          <a:p>
            <a:pPr marL="0" lvl="0" indent="0" algn="l" rtl="0">
              <a:lnSpc>
                <a:spcPct val="100000"/>
              </a:lnSpc>
              <a:spcBef>
                <a:spcPts val="0"/>
              </a:spcBef>
              <a:spcAft>
                <a:spcPts val="0"/>
              </a:spcAft>
              <a:buSzPts val="3700"/>
              <a:buNone/>
            </a:pPr>
            <a:endParaRPr sz="3200"/>
          </a:p>
          <a:p>
            <a:pPr marL="0" lvl="0" indent="0" algn="l" rtl="0">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4"/>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1200"/>
              </a:spcBef>
              <a:spcAft>
                <a:spcPts val="0"/>
              </a:spcAft>
              <a:buSzPts val="3700"/>
              <a:buNone/>
            </a:pPr>
            <a:r>
              <a:rPr lang="es"/>
              <a:t>Muchas gracias por tu atención.</a:t>
            </a:r>
            <a:endParaRPr/>
          </a:p>
          <a:p>
            <a:pPr marL="0" lvl="0" indent="0" algn="l" rtl="0">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effa55a6a1_0_448"/>
          <p:cNvSpPr txBox="1">
            <a:spLocks noGrp="1"/>
          </p:cNvSpPr>
          <p:nvPr>
            <p:ph type="title"/>
          </p:nvPr>
        </p:nvSpPr>
        <p:spPr>
          <a:xfrm>
            <a:off x="431800" y="513075"/>
            <a:ext cx="8280300" cy="65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US" sz="3600" b="1">
                <a:solidFill>
                  <a:srgbClr val="414141"/>
                </a:solidFill>
                <a:highlight>
                  <a:srgbClr val="FFFFFF"/>
                </a:highlight>
                <a:latin typeface="Montserrat"/>
                <a:ea typeface="Montserrat"/>
                <a:cs typeface="Montserrat"/>
                <a:sym typeface="Montserrat"/>
              </a:rPr>
              <a:t>MÓDULOS</a:t>
            </a:r>
            <a:endParaRPr sz="3600" b="1">
              <a:solidFill>
                <a:srgbClr val="414141"/>
              </a:solidFill>
              <a:highlight>
                <a:srgbClr val="FFFFFF"/>
              </a:highlight>
              <a:latin typeface="Montserrat"/>
              <a:ea typeface="Montserrat"/>
              <a:cs typeface="Montserrat"/>
              <a:sym typeface="Montserrat"/>
            </a:endParaRPr>
          </a:p>
          <a:p>
            <a:pPr marL="0" lvl="0" indent="0" algn="l" rtl="0">
              <a:lnSpc>
                <a:spcPct val="115000"/>
              </a:lnSpc>
              <a:spcBef>
                <a:spcPts val="1400"/>
              </a:spcBef>
              <a:spcAft>
                <a:spcPts val="0"/>
              </a:spcAft>
              <a:buClr>
                <a:schemeClr val="dk1"/>
              </a:buClr>
              <a:buSzPts val="990"/>
              <a:buFont typeface="Arial"/>
              <a:buNone/>
            </a:pPr>
            <a:endParaRPr sz="3600" b="1">
              <a:solidFill>
                <a:srgbClr val="414141"/>
              </a:solidFill>
              <a:highlight>
                <a:srgbClr val="FFFFFF"/>
              </a:highlight>
              <a:latin typeface="Montserrat"/>
              <a:ea typeface="Montserrat"/>
              <a:cs typeface="Montserrat"/>
              <a:sym typeface="Montserrat"/>
            </a:endParaRPr>
          </a:p>
          <a:p>
            <a:pPr marL="0" lvl="0" indent="0" algn="l" rtl="0">
              <a:lnSpc>
                <a:spcPct val="115000"/>
              </a:lnSpc>
              <a:spcBef>
                <a:spcPts val="1400"/>
              </a:spcBef>
              <a:spcAft>
                <a:spcPts val="400"/>
              </a:spcAft>
              <a:buSzPts val="2430"/>
              <a:buNone/>
            </a:pPr>
            <a:endParaRPr sz="3600" b="1">
              <a:solidFill>
                <a:srgbClr val="414141"/>
              </a:solidFill>
              <a:highlight>
                <a:srgbClr val="FFFFFF"/>
              </a:highlight>
              <a:latin typeface="Montserrat"/>
              <a:ea typeface="Montserrat"/>
              <a:cs typeface="Montserrat"/>
              <a:sym typeface="Montserrat"/>
            </a:endParaRPr>
          </a:p>
        </p:txBody>
      </p:sp>
      <p:sp>
        <p:nvSpPr>
          <p:cNvPr id="425" name="Google Shape;425;g1effa55a6a1_0_448"/>
          <p:cNvSpPr txBox="1">
            <a:spLocks noGrp="1"/>
          </p:cNvSpPr>
          <p:nvPr>
            <p:ph type="body" idx="1"/>
          </p:nvPr>
        </p:nvSpPr>
        <p:spPr>
          <a:xfrm>
            <a:off x="431800" y="1248372"/>
            <a:ext cx="5791800" cy="3106500"/>
          </a:xfrm>
          <a:prstGeom prst="rect">
            <a:avLst/>
          </a:prstGeom>
          <a:noFill/>
          <a:ln>
            <a:noFill/>
          </a:ln>
        </p:spPr>
        <p:txBody>
          <a:bodyPr spcFirstLastPara="1" wrap="square" lIns="91425" tIns="91425" rIns="91425" bIns="91425" anchor="ctr" anchorCtr="0">
            <a:normAutofit fontScale="85000" lnSpcReduction="20000"/>
          </a:bodyPr>
          <a:lstStyle/>
          <a:p>
            <a:pPr marL="0" marR="5080" lvl="0" indent="0" algn="l" rtl="0">
              <a:lnSpc>
                <a:spcPct val="100000"/>
              </a:lnSpc>
              <a:spcBef>
                <a:spcPts val="0"/>
              </a:spcBef>
              <a:spcAft>
                <a:spcPts val="0"/>
              </a:spcAft>
              <a:buNone/>
            </a:pPr>
            <a:r>
              <a:rPr lang="en-US" sz="1700" dirty="0"/>
              <a:t>Uno de </a:t>
            </a:r>
            <a:r>
              <a:rPr lang="en-US" sz="1700" dirty="0" err="1"/>
              <a:t>los</a:t>
            </a:r>
            <a:r>
              <a:rPr lang="en-US" sz="1700" dirty="0"/>
              <a:t> </a:t>
            </a:r>
            <a:r>
              <a:rPr lang="en-US" sz="1700" dirty="0" err="1"/>
              <a:t>problemas</a:t>
            </a:r>
            <a:r>
              <a:rPr lang="en-US" sz="1700" dirty="0"/>
              <a:t> de </a:t>
            </a:r>
            <a:r>
              <a:rPr lang="en-US" sz="1700" dirty="0" err="1"/>
              <a:t>Javascript</a:t>
            </a:r>
            <a:r>
              <a:rPr lang="en-US" sz="1700" dirty="0"/>
              <a:t> </a:t>
            </a:r>
            <a:r>
              <a:rPr lang="en-US" sz="1700" dirty="0" err="1"/>
              <a:t>desde</a:t>
            </a:r>
            <a:r>
              <a:rPr lang="en-US" sz="1700" dirty="0"/>
              <a:t> sus </a:t>
            </a:r>
            <a:r>
              <a:rPr lang="en-US" sz="1700" dirty="0" err="1"/>
              <a:t>inicios</a:t>
            </a:r>
            <a:r>
              <a:rPr lang="en-US" sz="1700" dirty="0"/>
              <a:t> es </a:t>
            </a:r>
            <a:r>
              <a:rPr lang="en-US" sz="1700" dirty="0" err="1"/>
              <a:t>organizar</a:t>
            </a:r>
            <a:r>
              <a:rPr lang="en-US" sz="1700" dirty="0"/>
              <a:t> de </a:t>
            </a:r>
            <a:r>
              <a:rPr lang="en-US" sz="1700" dirty="0" err="1"/>
              <a:t>una</a:t>
            </a:r>
            <a:r>
              <a:rPr lang="en-US" sz="1700" dirty="0"/>
              <a:t> forma </a:t>
            </a:r>
            <a:r>
              <a:rPr lang="en-US" sz="1700" dirty="0" err="1"/>
              <a:t>adecuada</a:t>
            </a:r>
            <a:r>
              <a:rPr lang="en-US" sz="1700" dirty="0"/>
              <a:t> </a:t>
            </a:r>
            <a:r>
              <a:rPr lang="en-US" sz="1700" dirty="0" err="1"/>
              <a:t>una</a:t>
            </a:r>
            <a:r>
              <a:rPr lang="en-US" sz="1700" dirty="0"/>
              <a:t> </a:t>
            </a:r>
            <a:r>
              <a:rPr lang="en-US" sz="1700" dirty="0" err="1"/>
              <a:t>aplicación</a:t>
            </a:r>
            <a:r>
              <a:rPr lang="en-US" sz="1700" dirty="0"/>
              <a:t> </a:t>
            </a:r>
            <a:r>
              <a:rPr lang="en-US" sz="1700" dirty="0" err="1"/>
              <a:t>grande</a:t>
            </a:r>
            <a:r>
              <a:rPr lang="en-US" sz="1700" dirty="0"/>
              <a:t>, con </a:t>
            </a:r>
            <a:r>
              <a:rPr lang="en-US" sz="1700" dirty="0" err="1"/>
              <a:t>muchas</a:t>
            </a:r>
            <a:r>
              <a:rPr lang="en-US" sz="1700" dirty="0"/>
              <a:t> </a:t>
            </a:r>
            <a:r>
              <a:rPr lang="en-US" sz="1700" dirty="0" err="1"/>
              <a:t>líneas</a:t>
            </a:r>
            <a:r>
              <a:rPr lang="en-US" sz="1700" dirty="0"/>
              <a:t> de </a:t>
            </a:r>
            <a:r>
              <a:rPr lang="en-US" sz="1700" dirty="0" err="1"/>
              <a:t>código</a:t>
            </a:r>
            <a:r>
              <a:rPr lang="en-US" sz="1700" dirty="0"/>
              <a:t>.</a:t>
            </a:r>
            <a:endParaRPr sz="1700" dirty="0">
              <a:solidFill>
                <a:schemeClr val="dk1"/>
              </a:solidFill>
            </a:endParaRPr>
          </a:p>
          <a:p>
            <a:pPr marL="0" marR="406400" lvl="0" indent="0" algn="l" rtl="0">
              <a:lnSpc>
                <a:spcPct val="100000"/>
              </a:lnSpc>
              <a:spcBef>
                <a:spcPts val="1000"/>
              </a:spcBef>
              <a:spcAft>
                <a:spcPts val="0"/>
              </a:spcAft>
              <a:buNone/>
            </a:pPr>
            <a:r>
              <a:rPr lang="en-US" sz="1700" dirty="0"/>
              <a:t>Tener </a:t>
            </a:r>
            <a:r>
              <a:rPr lang="en-US" sz="1700" dirty="0" err="1"/>
              <a:t>todo</a:t>
            </a:r>
            <a:r>
              <a:rPr lang="en-US" sz="1700" dirty="0"/>
              <a:t> </a:t>
            </a:r>
            <a:r>
              <a:rPr lang="en-US" sz="1700" dirty="0" err="1"/>
              <a:t>el</a:t>
            </a:r>
            <a:r>
              <a:rPr lang="en-US" sz="1700" dirty="0"/>
              <a:t> </a:t>
            </a:r>
            <a:r>
              <a:rPr lang="en-US" sz="1700" dirty="0" err="1"/>
              <a:t>código</a:t>
            </a:r>
            <a:r>
              <a:rPr lang="en-US" sz="1700" dirty="0"/>
              <a:t> </a:t>
            </a:r>
            <a:r>
              <a:rPr lang="en-US" sz="1700" dirty="0" err="1"/>
              <a:t>en</a:t>
            </a:r>
            <a:r>
              <a:rPr lang="en-US" sz="1700" dirty="0"/>
              <a:t> un </a:t>
            </a:r>
            <a:r>
              <a:rPr lang="en-US" sz="1700" dirty="0" err="1"/>
              <a:t>sólo</a:t>
            </a:r>
            <a:r>
              <a:rPr lang="en-US" sz="1700" dirty="0"/>
              <a:t> </a:t>
            </a:r>
            <a:r>
              <a:rPr lang="en-US" sz="1700" dirty="0" err="1"/>
              <a:t>archivo</a:t>
            </a:r>
            <a:r>
              <a:rPr lang="en-US" sz="1700" dirty="0"/>
              <a:t> </a:t>
            </a:r>
            <a:r>
              <a:rPr lang="en-US" sz="1700" dirty="0" err="1"/>
              <a:t>Javascript</a:t>
            </a:r>
            <a:r>
              <a:rPr lang="en-US" sz="1700" dirty="0"/>
              <a:t> es </a:t>
            </a:r>
            <a:r>
              <a:rPr lang="en-US" sz="1700" dirty="0" err="1"/>
              <a:t>confuso</a:t>
            </a:r>
            <a:r>
              <a:rPr lang="en-US" sz="1700" dirty="0"/>
              <a:t> y </a:t>
            </a:r>
            <a:r>
              <a:rPr lang="en-US" sz="1700" dirty="0" err="1"/>
              <a:t>complejo</a:t>
            </a:r>
            <a:r>
              <a:rPr lang="en-US" sz="1700" dirty="0"/>
              <a:t>.</a:t>
            </a:r>
            <a:endParaRPr sz="1700" dirty="0">
              <a:solidFill>
                <a:schemeClr val="dk1"/>
              </a:solidFill>
            </a:endParaRPr>
          </a:p>
          <a:p>
            <a:pPr marL="0" marR="406400" lvl="0" indent="0" algn="l" rtl="0">
              <a:lnSpc>
                <a:spcPct val="100000"/>
              </a:lnSpc>
              <a:spcBef>
                <a:spcPts val="1000"/>
              </a:spcBef>
              <a:spcAft>
                <a:spcPts val="0"/>
              </a:spcAft>
              <a:buNone/>
            </a:pPr>
            <a:r>
              <a:rPr lang="en-US" sz="1700" dirty="0"/>
              <a:t>La </a:t>
            </a:r>
            <a:r>
              <a:rPr lang="en-US" sz="1700" dirty="0" err="1"/>
              <a:t>solución</a:t>
            </a:r>
            <a:r>
              <a:rPr lang="en-US" sz="1700" dirty="0"/>
              <a:t> a ese </a:t>
            </a:r>
            <a:r>
              <a:rPr lang="en-US" sz="1700" dirty="0" err="1"/>
              <a:t>problema</a:t>
            </a:r>
            <a:r>
              <a:rPr lang="en-US" sz="1700" dirty="0"/>
              <a:t> </a:t>
            </a:r>
            <a:r>
              <a:rPr lang="en-US" sz="1700" dirty="0" err="1"/>
              <a:t>fueron</a:t>
            </a:r>
            <a:r>
              <a:rPr lang="en-US" sz="1700" dirty="0"/>
              <a:t> </a:t>
            </a:r>
            <a:r>
              <a:rPr lang="en-US" sz="1700" dirty="0" err="1"/>
              <a:t>los</a:t>
            </a:r>
            <a:r>
              <a:rPr lang="en-US" sz="1700" dirty="0"/>
              <a:t> </a:t>
            </a:r>
            <a:r>
              <a:rPr lang="en-US" sz="1700" dirty="0" err="1"/>
              <a:t>módulos</a:t>
            </a:r>
            <a:r>
              <a:rPr lang="en-US" sz="1700" dirty="0"/>
              <a:t>, que </a:t>
            </a:r>
            <a:r>
              <a:rPr lang="en-US" sz="1700" dirty="0" err="1"/>
              <a:t>permiten</a:t>
            </a:r>
            <a:r>
              <a:rPr lang="en-US" sz="1700" dirty="0"/>
              <a:t> </a:t>
            </a:r>
            <a:r>
              <a:rPr lang="en-US" sz="1700" dirty="0" err="1"/>
              <a:t>separar</a:t>
            </a:r>
            <a:r>
              <a:rPr lang="en-US" sz="1700" dirty="0"/>
              <a:t> </a:t>
            </a:r>
            <a:r>
              <a:rPr lang="en-US" sz="1700" dirty="0" err="1"/>
              <a:t>nuestro</a:t>
            </a:r>
            <a:r>
              <a:rPr lang="en-US" sz="1700" dirty="0"/>
              <a:t> </a:t>
            </a:r>
            <a:r>
              <a:rPr lang="en-US" sz="1700" dirty="0" err="1"/>
              <a:t>código</a:t>
            </a:r>
            <a:r>
              <a:rPr lang="en-US" sz="1700" dirty="0"/>
              <a:t> sin </a:t>
            </a:r>
            <a:r>
              <a:rPr lang="en-US" sz="1700" dirty="0" err="1"/>
              <a:t>tener</a:t>
            </a:r>
            <a:r>
              <a:rPr lang="en-US" sz="1700" dirty="0"/>
              <a:t> que </a:t>
            </a:r>
            <a:r>
              <a:rPr lang="en-US" sz="1700" dirty="0" err="1"/>
              <a:t>vincular</a:t>
            </a:r>
            <a:r>
              <a:rPr lang="en-US" sz="1700" dirty="0"/>
              <a:t> </a:t>
            </a:r>
            <a:r>
              <a:rPr lang="en-US" sz="1700" dirty="0" err="1"/>
              <a:t>una</a:t>
            </a:r>
            <a:r>
              <a:rPr lang="en-US" sz="1700" dirty="0"/>
              <a:t> </a:t>
            </a:r>
            <a:r>
              <a:rPr lang="en-US" sz="1700" dirty="0" err="1"/>
              <a:t>etiqueta</a:t>
            </a:r>
            <a:r>
              <a:rPr lang="en-US" sz="1700" dirty="0"/>
              <a:t> script </a:t>
            </a:r>
            <a:r>
              <a:rPr lang="en-US" sz="1700" dirty="0" err="1"/>
              <a:t>por</a:t>
            </a:r>
            <a:r>
              <a:rPr lang="en-US" sz="1700" dirty="0"/>
              <a:t> </a:t>
            </a:r>
            <a:r>
              <a:rPr lang="en-US" sz="1700" dirty="0" err="1"/>
              <a:t>cada</a:t>
            </a:r>
            <a:r>
              <a:rPr lang="en-US" sz="1700" dirty="0"/>
              <a:t> </a:t>
            </a:r>
            <a:r>
              <a:rPr lang="en-US" sz="1700" dirty="0" err="1"/>
              <a:t>archivo</a:t>
            </a:r>
            <a:r>
              <a:rPr lang="en-US" sz="1700" dirty="0"/>
              <a:t> de </a:t>
            </a:r>
            <a:r>
              <a:rPr lang="en-US" sz="1700" dirty="0" err="1"/>
              <a:t>Javascript</a:t>
            </a:r>
            <a:r>
              <a:rPr lang="en-US" sz="1700" dirty="0"/>
              <a:t> </a:t>
            </a:r>
            <a:r>
              <a:rPr lang="en-US" sz="1700" dirty="0" err="1"/>
              <a:t>en</a:t>
            </a:r>
            <a:r>
              <a:rPr lang="en-US" sz="1700" dirty="0"/>
              <a:t> </a:t>
            </a:r>
            <a:r>
              <a:rPr lang="en-US" sz="1700" dirty="0" err="1"/>
              <a:t>nuestro</a:t>
            </a:r>
            <a:r>
              <a:rPr lang="en-US" sz="1700" dirty="0"/>
              <a:t> </a:t>
            </a:r>
            <a:r>
              <a:rPr lang="en-US" sz="1700" dirty="0" err="1"/>
              <a:t>proyecto</a:t>
            </a:r>
            <a:r>
              <a:rPr lang="en-US" sz="1700" dirty="0"/>
              <a:t>.</a:t>
            </a:r>
            <a:endParaRPr sz="1700" dirty="0"/>
          </a:p>
          <a:p>
            <a:pPr marL="0" marR="160655" lvl="0" indent="0" algn="l" rtl="0">
              <a:lnSpc>
                <a:spcPct val="100000"/>
              </a:lnSpc>
              <a:spcBef>
                <a:spcPts val="1000"/>
              </a:spcBef>
              <a:spcAft>
                <a:spcPts val="1000"/>
              </a:spcAft>
              <a:buNone/>
            </a:pPr>
            <a:r>
              <a:rPr lang="en-US" sz="1700" dirty="0"/>
              <a:t>En Node.js un </a:t>
            </a:r>
            <a:r>
              <a:rPr lang="en-US" sz="1700" dirty="0" err="1"/>
              <a:t>módulo</a:t>
            </a:r>
            <a:r>
              <a:rPr lang="en-US" sz="1700" dirty="0"/>
              <a:t> es </a:t>
            </a:r>
            <a:r>
              <a:rPr lang="en-US" sz="1700" dirty="0" err="1"/>
              <a:t>simplemente</a:t>
            </a:r>
            <a:r>
              <a:rPr lang="en-US" sz="1700" dirty="0"/>
              <a:t> un </a:t>
            </a:r>
            <a:r>
              <a:rPr lang="en-US" sz="1700" dirty="0" err="1"/>
              <a:t>archivo</a:t>
            </a:r>
            <a:r>
              <a:rPr lang="en-US" sz="1700" dirty="0"/>
              <a:t> .</a:t>
            </a:r>
            <a:r>
              <a:rPr lang="en-US" sz="1700" dirty="0" err="1"/>
              <a:t>js</a:t>
            </a:r>
            <a:r>
              <a:rPr lang="en-US" sz="1700" dirty="0"/>
              <a:t> que </a:t>
            </a:r>
            <a:r>
              <a:rPr lang="en-US" sz="1700" dirty="0" err="1"/>
              <a:t>puede</a:t>
            </a:r>
            <a:r>
              <a:rPr lang="en-US" sz="1700" dirty="0"/>
              <a:t> </a:t>
            </a:r>
            <a:r>
              <a:rPr lang="en-US" sz="1700" dirty="0" err="1"/>
              <a:t>importar</a:t>
            </a:r>
            <a:r>
              <a:rPr lang="en-US" sz="1700" dirty="0"/>
              <a:t> o </a:t>
            </a:r>
            <a:r>
              <a:rPr lang="en-US" sz="1700" dirty="0" err="1"/>
              <a:t>exportar</a:t>
            </a:r>
            <a:r>
              <a:rPr lang="en-US" sz="1700" dirty="0"/>
              <a:t> </a:t>
            </a:r>
            <a:r>
              <a:rPr lang="en-US" sz="1700" dirty="0" err="1"/>
              <a:t>funcionalidades</a:t>
            </a:r>
            <a:r>
              <a:rPr lang="en-US" sz="1700" dirty="0"/>
              <a:t> para ser </a:t>
            </a:r>
            <a:r>
              <a:rPr lang="en-US" sz="1700" dirty="0" err="1"/>
              <a:t>utilizadas</a:t>
            </a:r>
            <a:r>
              <a:rPr lang="en-US" sz="1700" dirty="0"/>
              <a:t> </a:t>
            </a:r>
            <a:r>
              <a:rPr lang="en-US" sz="1700" dirty="0" err="1"/>
              <a:t>en</a:t>
            </a:r>
            <a:r>
              <a:rPr lang="en-US" sz="1700" dirty="0"/>
              <a:t> </a:t>
            </a:r>
            <a:r>
              <a:rPr lang="en-US" sz="1700" dirty="0" err="1"/>
              <a:t>otros</a:t>
            </a:r>
            <a:r>
              <a:rPr lang="en-US" sz="1700" dirty="0"/>
              <a:t> </a:t>
            </a:r>
            <a:r>
              <a:rPr lang="en-US" sz="1700" dirty="0" err="1"/>
              <a:t>archivos</a:t>
            </a:r>
            <a:r>
              <a:rPr lang="en-US" sz="1700" dirty="0"/>
              <a:t>. Este </a:t>
            </a:r>
            <a:r>
              <a:rPr lang="en-US" sz="1700" dirty="0" err="1"/>
              <a:t>archivo</a:t>
            </a:r>
            <a:r>
              <a:rPr lang="en-US" sz="1700" dirty="0"/>
              <a:t> </a:t>
            </a:r>
            <a:r>
              <a:rPr lang="en-US" sz="1700" dirty="0" err="1"/>
              <a:t>puede</a:t>
            </a:r>
            <a:r>
              <a:rPr lang="en-US" sz="1700" dirty="0"/>
              <a:t> </a:t>
            </a:r>
            <a:r>
              <a:rPr lang="en-US" sz="1700" dirty="0" err="1"/>
              <a:t>contener</a:t>
            </a:r>
            <a:r>
              <a:rPr lang="en-US" sz="1700" dirty="0"/>
              <a:t> variables, </a:t>
            </a:r>
            <a:r>
              <a:rPr lang="en-US" sz="1700" dirty="0" err="1"/>
              <a:t>funciones</a:t>
            </a:r>
            <a:r>
              <a:rPr lang="en-US" sz="1700" dirty="0"/>
              <a:t>, </a:t>
            </a:r>
            <a:r>
              <a:rPr lang="en-US" sz="1700" dirty="0" err="1"/>
              <a:t>clases</a:t>
            </a:r>
            <a:r>
              <a:rPr lang="en-US" sz="1700" dirty="0"/>
              <a:t> u </a:t>
            </a:r>
            <a:r>
              <a:rPr lang="en-US" sz="1700" dirty="0" err="1"/>
              <a:t>objetos</a:t>
            </a:r>
            <a:r>
              <a:rPr lang="en-US" sz="1700" dirty="0"/>
              <a:t> que </a:t>
            </a:r>
            <a:r>
              <a:rPr lang="en-US" sz="1700" dirty="0" err="1"/>
              <a:t>pueden</a:t>
            </a:r>
            <a:r>
              <a:rPr lang="en-US" sz="1700" dirty="0"/>
              <a:t> ser </a:t>
            </a:r>
            <a:r>
              <a:rPr lang="en-US" sz="1700" dirty="0" err="1"/>
              <a:t>exportados</a:t>
            </a:r>
            <a:r>
              <a:rPr lang="en-US" sz="1700" dirty="0"/>
              <a:t> e </a:t>
            </a:r>
            <a:r>
              <a:rPr lang="en-US" sz="1700" dirty="0" err="1"/>
              <a:t>importados</a:t>
            </a:r>
            <a:r>
              <a:rPr lang="en-US" sz="1700" dirty="0"/>
              <a:t>.</a:t>
            </a:r>
            <a:endParaRPr sz="1700" dirty="0"/>
          </a:p>
        </p:txBody>
      </p:sp>
      <p:pic>
        <p:nvPicPr>
          <p:cNvPr id="426" name="Google Shape;426;g1effa55a6a1_0_448"/>
          <p:cNvPicPr preferRelativeResize="0"/>
          <p:nvPr/>
        </p:nvPicPr>
        <p:blipFill rotWithShape="1">
          <a:blip r:embed="rId3">
            <a:alphaModFix/>
          </a:blip>
          <a:srcRect l="29449" t="15775" r="28636" b="16021"/>
          <a:stretch/>
        </p:blipFill>
        <p:spPr>
          <a:xfrm>
            <a:off x="6282425" y="1598263"/>
            <a:ext cx="1800225" cy="1946975"/>
          </a:xfrm>
          <a:prstGeom prst="rect">
            <a:avLst/>
          </a:prstGeom>
          <a:noFill/>
          <a:ln>
            <a:noFill/>
          </a:ln>
          <a:effectLst>
            <a:outerShdw blurRad="57150" dist="66675" dir="2280000" algn="bl" rotWithShape="0">
              <a:srgbClr val="000000">
                <a:alpha val="1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9"/>
          <p:cNvSpPr txBox="1">
            <a:spLocks noGrp="1"/>
          </p:cNvSpPr>
          <p:nvPr>
            <p:ph type="title"/>
          </p:nvPr>
        </p:nvSpPr>
        <p:spPr>
          <a:xfrm>
            <a:off x="431800" y="76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Historia de los módulos</a:t>
            </a:r>
            <a:endParaRPr b="1">
              <a:solidFill>
                <a:srgbClr val="414141"/>
              </a:solidFill>
              <a:latin typeface="Montserrat"/>
              <a:ea typeface="Montserrat"/>
              <a:cs typeface="Montserrat"/>
              <a:sym typeface="Montserrat"/>
            </a:endParaRPr>
          </a:p>
        </p:txBody>
      </p:sp>
      <p:sp>
        <p:nvSpPr>
          <p:cNvPr id="432" name="Google Shape;432;p9"/>
          <p:cNvSpPr txBox="1"/>
          <p:nvPr/>
        </p:nvSpPr>
        <p:spPr>
          <a:xfrm>
            <a:off x="431800" y="1293225"/>
            <a:ext cx="4788300" cy="2983200"/>
          </a:xfrm>
          <a:prstGeom prst="rect">
            <a:avLst/>
          </a:prstGeom>
          <a:noFill/>
          <a:ln>
            <a:noFill/>
          </a:ln>
        </p:spPr>
        <p:txBody>
          <a:bodyPr spcFirstLastPara="1" wrap="square" lIns="0" tIns="27925" rIns="0" bIns="0" anchor="t" anchorCtr="0">
            <a:normAutofit lnSpcReduction="10000"/>
          </a:bodyPr>
          <a:lstStyle/>
          <a:p>
            <a:pPr marL="12700" marR="412115" lvl="0" indent="0" algn="l" rtl="0">
              <a:lnSpc>
                <a:spcPct val="100000"/>
              </a:lnSpc>
              <a:spcBef>
                <a:spcPts val="0"/>
              </a:spcBef>
              <a:spcAft>
                <a:spcPts val="0"/>
              </a:spcAft>
              <a:buNone/>
            </a:pPr>
            <a:r>
              <a:rPr lang="en-US" sz="1595">
                <a:solidFill>
                  <a:srgbClr val="595959"/>
                </a:solidFill>
                <a:latin typeface="Montserrat"/>
                <a:ea typeface="Montserrat"/>
                <a:cs typeface="Montserrat"/>
                <a:sym typeface="Montserrat"/>
              </a:rPr>
              <a:t>El precursor para esta solución fue</a:t>
            </a:r>
            <a:r>
              <a:rPr lang="en-US" sz="1595" b="1">
                <a:solidFill>
                  <a:srgbClr val="595959"/>
                </a:solidFill>
                <a:latin typeface="Montserrat"/>
                <a:ea typeface="Montserrat"/>
                <a:cs typeface="Montserrat"/>
                <a:sym typeface="Montserrat"/>
              </a:rPr>
              <a:t> NodeJS </a:t>
            </a:r>
            <a:r>
              <a:rPr lang="en-US" sz="1595">
                <a:solidFill>
                  <a:srgbClr val="595959"/>
                </a:solidFill>
                <a:latin typeface="Montserrat"/>
                <a:ea typeface="Montserrat"/>
                <a:cs typeface="Montserrat"/>
                <a:sym typeface="Montserrat"/>
              </a:rPr>
              <a:t>quién creó el sistema de módulos conocido como </a:t>
            </a:r>
            <a:r>
              <a:rPr lang="en-US" sz="1595" b="1" i="1">
                <a:solidFill>
                  <a:srgbClr val="595959"/>
                </a:solidFill>
                <a:latin typeface="Montserrat"/>
                <a:ea typeface="Montserrat"/>
                <a:cs typeface="Montserrat"/>
                <a:sym typeface="Montserrat"/>
              </a:rPr>
              <a:t>CommonJS</a:t>
            </a:r>
            <a:r>
              <a:rPr lang="en-US" sz="1595">
                <a:solidFill>
                  <a:srgbClr val="595959"/>
                </a:solidFill>
                <a:latin typeface="Montserrat"/>
                <a:ea typeface="Montserrat"/>
                <a:cs typeface="Montserrat"/>
                <a:sym typeface="Montserrat"/>
              </a:rPr>
              <a:t>.</a:t>
            </a:r>
            <a:endParaRPr sz="1595">
              <a:latin typeface="Montserrat"/>
              <a:ea typeface="Montserrat"/>
              <a:cs typeface="Montserrat"/>
              <a:sym typeface="Montserrat"/>
            </a:endParaRPr>
          </a:p>
          <a:p>
            <a:pPr marL="12700" marR="375920" lvl="0" indent="0" algn="l" rtl="0">
              <a:lnSpc>
                <a:spcPct val="100000"/>
              </a:lnSpc>
              <a:spcBef>
                <a:spcPts val="1000"/>
              </a:spcBef>
              <a:spcAft>
                <a:spcPts val="0"/>
              </a:spcAft>
              <a:buNone/>
            </a:pPr>
            <a:r>
              <a:rPr lang="en-US" sz="1595">
                <a:solidFill>
                  <a:srgbClr val="595959"/>
                </a:solidFill>
                <a:latin typeface="Montserrat"/>
                <a:ea typeface="Montserrat"/>
                <a:cs typeface="Montserrat"/>
                <a:sym typeface="Montserrat"/>
              </a:rPr>
              <a:t>Sin embargo, a partir de la especiﬁcación EcmaScript 2015 se introduce al lenguaje una alternativa nativa conocida como </a:t>
            </a:r>
            <a:r>
              <a:rPr lang="en-US" sz="1595" b="1" i="1">
                <a:solidFill>
                  <a:srgbClr val="595959"/>
                </a:solidFill>
                <a:latin typeface="Montserrat"/>
                <a:ea typeface="Montserrat"/>
                <a:cs typeface="Montserrat"/>
                <a:sym typeface="Montserrat"/>
              </a:rPr>
              <a:t>ES Modules</a:t>
            </a:r>
            <a:r>
              <a:rPr lang="en-US" sz="1595">
                <a:solidFill>
                  <a:srgbClr val="595959"/>
                </a:solidFill>
                <a:latin typeface="Montserrat"/>
                <a:ea typeface="Montserrat"/>
                <a:cs typeface="Montserrat"/>
                <a:sym typeface="Montserrat"/>
              </a:rPr>
              <a:t>.</a:t>
            </a:r>
            <a:endParaRPr sz="1595">
              <a:latin typeface="Montserrat"/>
              <a:ea typeface="Montserrat"/>
              <a:cs typeface="Montserrat"/>
              <a:sym typeface="Montserrat"/>
            </a:endParaRPr>
          </a:p>
          <a:p>
            <a:pPr marL="12700" marR="5080" lvl="0" indent="0" algn="l" rtl="0">
              <a:lnSpc>
                <a:spcPct val="100000"/>
              </a:lnSpc>
              <a:spcBef>
                <a:spcPts val="1000"/>
              </a:spcBef>
              <a:spcAft>
                <a:spcPts val="0"/>
              </a:spcAft>
              <a:buNone/>
            </a:pPr>
            <a:r>
              <a:rPr lang="en-US" sz="1595">
                <a:solidFill>
                  <a:srgbClr val="595959"/>
                </a:solidFill>
                <a:latin typeface="Montserrat"/>
                <a:ea typeface="Montserrat"/>
                <a:cs typeface="Montserrat"/>
                <a:sym typeface="Montserrat"/>
              </a:rPr>
              <a:t>Ambos tienen su propia sintaxis y si bien no es común verlos en proyectos con Javascript puro, son muy usados en el Frontend en Frameworks como React o en desarrollos backend realizados con NodeJS.</a:t>
            </a:r>
            <a:endParaRPr sz="1595">
              <a:latin typeface="Montserrat"/>
              <a:ea typeface="Montserrat"/>
              <a:cs typeface="Montserrat"/>
              <a:sym typeface="Montserrat"/>
            </a:endParaRPr>
          </a:p>
        </p:txBody>
      </p:sp>
      <p:pic>
        <p:nvPicPr>
          <p:cNvPr id="433" name="Google Shape;433;p9"/>
          <p:cNvPicPr preferRelativeResize="0"/>
          <p:nvPr/>
        </p:nvPicPr>
        <p:blipFill rotWithShape="1">
          <a:blip r:embed="rId3">
            <a:alphaModFix/>
          </a:blip>
          <a:srcRect/>
          <a:stretch/>
        </p:blipFill>
        <p:spPr>
          <a:xfrm>
            <a:off x="5309125" y="2128372"/>
            <a:ext cx="3351624" cy="118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0"/>
          <p:cNvSpPr txBox="1">
            <a:spLocks noGrp="1"/>
          </p:cNvSpPr>
          <p:nvPr>
            <p:ph type="title"/>
          </p:nvPr>
        </p:nvSpPr>
        <p:spPr>
          <a:xfrm>
            <a:off x="431800" y="760425"/>
            <a:ext cx="82803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Veamos un ejemplo de CommonJS</a:t>
            </a:r>
            <a:endParaRPr b="1">
              <a:solidFill>
                <a:srgbClr val="414141"/>
              </a:solidFill>
              <a:latin typeface="Montserrat"/>
              <a:ea typeface="Montserrat"/>
              <a:cs typeface="Montserrat"/>
              <a:sym typeface="Montserrat"/>
            </a:endParaRPr>
          </a:p>
        </p:txBody>
      </p:sp>
      <p:sp>
        <p:nvSpPr>
          <p:cNvPr id="439" name="Google Shape;439;p10"/>
          <p:cNvSpPr txBox="1"/>
          <p:nvPr/>
        </p:nvSpPr>
        <p:spPr>
          <a:xfrm>
            <a:off x="431800" y="1195229"/>
            <a:ext cx="4788300" cy="3081300"/>
          </a:xfrm>
          <a:prstGeom prst="rect">
            <a:avLst/>
          </a:prstGeom>
          <a:noFill/>
          <a:ln>
            <a:noFill/>
          </a:ln>
        </p:spPr>
        <p:txBody>
          <a:bodyPr spcFirstLastPara="1" wrap="square" lIns="0" tIns="1900" rIns="0" bIns="0" anchor="ctr" anchorCtr="0">
            <a:normAutofit/>
          </a:bodyPr>
          <a:lstStyle/>
          <a:p>
            <a:pPr marL="12700" marR="5080" lvl="0" indent="0" algn="l" rtl="0">
              <a:lnSpc>
                <a:spcPct val="105000"/>
              </a:lnSpc>
              <a:spcBef>
                <a:spcPts val="0"/>
              </a:spcBef>
              <a:spcAft>
                <a:spcPts val="0"/>
              </a:spcAft>
              <a:buNone/>
            </a:pPr>
            <a:r>
              <a:rPr lang="en-US" sz="1800">
                <a:solidFill>
                  <a:srgbClr val="595959"/>
                </a:solidFill>
                <a:latin typeface="Montserrat"/>
                <a:ea typeface="Montserrat"/>
                <a:cs typeface="Montserrat"/>
                <a:sym typeface="Montserrat"/>
              </a:rPr>
              <a:t>Tenemos un </a:t>
            </a:r>
            <a:r>
              <a:rPr lang="en-US" sz="1800" b="1">
                <a:solidFill>
                  <a:srgbClr val="595959"/>
                </a:solidFill>
                <a:latin typeface="Montserrat"/>
                <a:ea typeface="Montserrat"/>
                <a:cs typeface="Montserrat"/>
                <a:sym typeface="Montserrat"/>
              </a:rPr>
              <a:t>módulo </a:t>
            </a:r>
            <a:r>
              <a:rPr lang="en-US" sz="1800">
                <a:solidFill>
                  <a:srgbClr val="595959"/>
                </a:solidFill>
                <a:latin typeface="Montserrat"/>
                <a:ea typeface="Montserrat"/>
                <a:cs typeface="Montserrat"/>
                <a:sym typeface="Montserrat"/>
              </a:rPr>
              <a:t>con una función que permite sumar 2 números a la cual exportamos con </a:t>
            </a:r>
            <a:r>
              <a:rPr lang="en-US" sz="1800">
                <a:solidFill>
                  <a:srgbClr val="00FFFF"/>
                </a:solidFill>
                <a:highlight>
                  <a:srgbClr val="595959"/>
                </a:highlight>
                <a:latin typeface="Montserrat"/>
                <a:ea typeface="Montserrat"/>
                <a:cs typeface="Montserrat"/>
                <a:sym typeface="Montserrat"/>
              </a:rPr>
              <a:t>module.exports</a:t>
            </a:r>
            <a:endParaRPr sz="1800">
              <a:solidFill>
                <a:schemeClr val="dk1"/>
              </a:solidFill>
              <a:highlight>
                <a:srgbClr val="595959"/>
              </a:highlight>
              <a:latin typeface="Montserrat"/>
              <a:ea typeface="Montserrat"/>
              <a:cs typeface="Montserrat"/>
              <a:sym typeface="Montserrat"/>
            </a:endParaRPr>
          </a:p>
          <a:p>
            <a:pPr marL="12700" marR="5080" lvl="0" indent="0" algn="l" rtl="0">
              <a:lnSpc>
                <a:spcPct val="105000"/>
              </a:lnSpc>
              <a:spcBef>
                <a:spcPts val="0"/>
              </a:spcBef>
              <a:spcAft>
                <a:spcPts val="0"/>
              </a:spcAft>
              <a:buNone/>
            </a:pPr>
            <a:endParaRPr sz="1800">
              <a:solidFill>
                <a:srgbClr val="595959"/>
              </a:solidFill>
              <a:latin typeface="Montserrat"/>
              <a:ea typeface="Montserrat"/>
              <a:cs typeface="Montserrat"/>
              <a:sym typeface="Montserrat"/>
            </a:endParaRPr>
          </a:p>
        </p:txBody>
      </p:sp>
      <p:pic>
        <p:nvPicPr>
          <p:cNvPr id="440" name="Google Shape;440;p10"/>
          <p:cNvPicPr preferRelativeResize="0"/>
          <p:nvPr/>
        </p:nvPicPr>
        <p:blipFill rotWithShape="1">
          <a:blip r:embed="rId3">
            <a:alphaModFix/>
          </a:blip>
          <a:srcRect/>
          <a:stretch/>
        </p:blipFill>
        <p:spPr>
          <a:xfrm>
            <a:off x="5220000" y="1875838"/>
            <a:ext cx="3492000" cy="1720069"/>
          </a:xfrm>
          <a:prstGeom prst="rect">
            <a:avLst/>
          </a:prstGeom>
          <a:noFill/>
          <a:ln>
            <a:noFill/>
          </a:ln>
          <a:effectLst>
            <a:outerShdw blurRad="57150" dist="57150" dir="2280000" algn="bl" rotWithShape="0">
              <a:srgbClr val="000000">
                <a:alpha val="14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b6040eecc8_0_2"/>
          <p:cNvSpPr txBox="1">
            <a:spLocks noGrp="1"/>
          </p:cNvSpPr>
          <p:nvPr>
            <p:ph type="title"/>
          </p:nvPr>
        </p:nvSpPr>
        <p:spPr>
          <a:xfrm>
            <a:off x="431800" y="760425"/>
            <a:ext cx="82803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Veamos un ejemplo de CommonJS</a:t>
            </a:r>
            <a:endParaRPr b="1">
              <a:solidFill>
                <a:srgbClr val="414141"/>
              </a:solidFill>
              <a:latin typeface="Montserrat"/>
              <a:ea typeface="Montserrat"/>
              <a:cs typeface="Montserrat"/>
              <a:sym typeface="Montserrat"/>
            </a:endParaRPr>
          </a:p>
        </p:txBody>
      </p:sp>
      <p:sp>
        <p:nvSpPr>
          <p:cNvPr id="446" name="Google Shape;446;g2b6040eecc8_0_2"/>
          <p:cNvSpPr txBox="1"/>
          <p:nvPr/>
        </p:nvSpPr>
        <p:spPr>
          <a:xfrm>
            <a:off x="431800" y="1259950"/>
            <a:ext cx="4788300" cy="3016500"/>
          </a:xfrm>
          <a:prstGeom prst="rect">
            <a:avLst/>
          </a:prstGeom>
          <a:noFill/>
          <a:ln>
            <a:noFill/>
          </a:ln>
        </p:spPr>
        <p:txBody>
          <a:bodyPr spcFirstLastPara="1" wrap="square" lIns="0" tIns="12700" rIns="0" bIns="0" anchor="ctr" anchorCtr="0">
            <a:normAutofit/>
          </a:bodyPr>
          <a:lstStyle/>
          <a:p>
            <a:pPr marL="0" marR="5080" lvl="0" indent="0" algn="l" rtl="0">
              <a:lnSpc>
                <a:spcPct val="114999"/>
              </a:lnSpc>
              <a:spcBef>
                <a:spcPts val="0"/>
              </a:spcBef>
              <a:spcAft>
                <a:spcPts val="0"/>
              </a:spcAft>
              <a:buNone/>
            </a:pPr>
            <a:r>
              <a:rPr lang="en-US" sz="1800">
                <a:solidFill>
                  <a:srgbClr val="595959"/>
                </a:solidFill>
                <a:latin typeface="Montserrat"/>
                <a:ea typeface="Montserrat"/>
                <a:cs typeface="Montserrat"/>
                <a:sym typeface="Montserrat"/>
              </a:rPr>
              <a:t>Ahora </a:t>
            </a:r>
            <a:r>
              <a:rPr lang="en-US" sz="1800" u="sng">
                <a:solidFill>
                  <a:srgbClr val="595959"/>
                </a:solidFill>
                <a:latin typeface="Montserrat"/>
                <a:ea typeface="Montserrat"/>
                <a:cs typeface="Montserrat"/>
                <a:sym typeface="Montserrat"/>
              </a:rPr>
              <a:t>llamamos</a:t>
            </a:r>
            <a:r>
              <a:rPr lang="en-US" sz="1800">
                <a:solidFill>
                  <a:srgbClr val="595959"/>
                </a:solidFill>
                <a:latin typeface="Montserrat"/>
                <a:ea typeface="Montserrat"/>
                <a:cs typeface="Montserrat"/>
                <a:sym typeface="Montserrat"/>
              </a:rPr>
              <a:t> a la función sumar del archivo </a:t>
            </a:r>
            <a:r>
              <a:rPr lang="en-US" sz="1800">
                <a:solidFill>
                  <a:srgbClr val="595959"/>
                </a:solidFill>
                <a:highlight>
                  <a:srgbClr val="F1C131"/>
                </a:highlight>
                <a:latin typeface="Montserrat"/>
                <a:ea typeface="Montserrat"/>
                <a:cs typeface="Montserrat"/>
                <a:sym typeface="Montserrat"/>
              </a:rPr>
              <a:t>modulo.js</a:t>
            </a:r>
            <a:r>
              <a:rPr lang="en-US" sz="1800">
                <a:solidFill>
                  <a:srgbClr val="595959"/>
                </a:solidFill>
                <a:latin typeface="Montserrat"/>
                <a:ea typeface="Montserrat"/>
                <a:cs typeface="Montserrat"/>
                <a:sym typeface="Montserrat"/>
              </a:rPr>
              <a:t> y lo utilizamos en nuestro archivo </a:t>
            </a:r>
            <a:r>
              <a:rPr lang="en-US" sz="1800">
                <a:solidFill>
                  <a:srgbClr val="595959"/>
                </a:solidFill>
                <a:highlight>
                  <a:srgbClr val="F7C823"/>
                </a:highlight>
                <a:latin typeface="Montserrat"/>
                <a:ea typeface="Montserrat"/>
                <a:cs typeface="Montserrat"/>
                <a:sym typeface="Montserrat"/>
              </a:rPr>
              <a:t>index.js</a:t>
            </a:r>
            <a:endParaRPr sz="1800">
              <a:highlight>
                <a:srgbClr val="F7C823"/>
              </a:highlight>
              <a:latin typeface="Montserrat"/>
              <a:ea typeface="Montserrat"/>
              <a:cs typeface="Montserrat"/>
              <a:sym typeface="Montserrat"/>
            </a:endParaRPr>
          </a:p>
        </p:txBody>
      </p:sp>
      <p:pic>
        <p:nvPicPr>
          <p:cNvPr id="447" name="Google Shape;447;g2b6040eecc8_0_2"/>
          <p:cNvPicPr preferRelativeResize="0"/>
          <p:nvPr/>
        </p:nvPicPr>
        <p:blipFill rotWithShape="1">
          <a:blip r:embed="rId3">
            <a:alphaModFix/>
          </a:blip>
          <a:srcRect/>
          <a:stretch/>
        </p:blipFill>
        <p:spPr>
          <a:xfrm>
            <a:off x="5220100" y="1523238"/>
            <a:ext cx="3474174" cy="2489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1"/>
          <p:cNvSpPr/>
          <p:nvPr/>
        </p:nvSpPr>
        <p:spPr>
          <a:xfrm>
            <a:off x="5261075" y="1653300"/>
            <a:ext cx="2358600" cy="2358600"/>
          </a:xfrm>
          <a:prstGeom prst="ellipse">
            <a:avLst/>
          </a:prstGeom>
          <a:solidFill>
            <a:srgbClr val="90C5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0" name="Google Shape;460;p11"/>
          <p:cNvSpPr txBox="1">
            <a:spLocks noGrp="1"/>
          </p:cNvSpPr>
          <p:nvPr>
            <p:ph type="title"/>
          </p:nvPr>
        </p:nvSpPr>
        <p:spPr>
          <a:xfrm>
            <a:off x="431800" y="850423"/>
            <a:ext cx="5734200" cy="4002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None/>
            </a:pPr>
            <a:r>
              <a:rPr lang="en-US" b="1">
                <a:solidFill>
                  <a:srgbClr val="414141"/>
                </a:solidFill>
                <a:latin typeface="Montserrat"/>
                <a:ea typeface="Montserrat"/>
                <a:cs typeface="Montserrat"/>
                <a:sym typeface="Montserrat"/>
              </a:rPr>
              <a:t>Tipos de Módulos</a:t>
            </a:r>
            <a:endParaRPr b="1">
              <a:solidFill>
                <a:srgbClr val="414141"/>
              </a:solidFill>
              <a:latin typeface="Montserrat"/>
              <a:ea typeface="Montserrat"/>
              <a:cs typeface="Montserrat"/>
              <a:sym typeface="Montserrat"/>
            </a:endParaRPr>
          </a:p>
        </p:txBody>
      </p:sp>
      <p:sp>
        <p:nvSpPr>
          <p:cNvPr id="461" name="Google Shape;461;p11"/>
          <p:cNvSpPr txBox="1"/>
          <p:nvPr/>
        </p:nvSpPr>
        <p:spPr>
          <a:xfrm>
            <a:off x="431800" y="1260000"/>
            <a:ext cx="4788300" cy="3016500"/>
          </a:xfrm>
          <a:prstGeom prst="rect">
            <a:avLst/>
          </a:prstGeom>
          <a:noFill/>
          <a:ln>
            <a:noFill/>
          </a:ln>
        </p:spPr>
        <p:txBody>
          <a:bodyPr spcFirstLastPara="1" wrap="square" lIns="0" tIns="144775" rIns="0" bIns="0" anchor="t" anchorCtr="0">
            <a:normAutofit fontScale="92500"/>
          </a:bodyPr>
          <a:lstStyle/>
          <a:p>
            <a:pPr marL="0" marR="600710" lvl="0" indent="0" algn="l" rtl="0">
              <a:lnSpc>
                <a:spcPct val="114999"/>
              </a:lnSpc>
              <a:spcBef>
                <a:spcPts val="0"/>
              </a:spcBef>
              <a:spcAft>
                <a:spcPts val="0"/>
              </a:spcAft>
              <a:buNone/>
            </a:pPr>
            <a:r>
              <a:rPr lang="en-US" sz="1600" b="1">
                <a:solidFill>
                  <a:srgbClr val="595959"/>
                </a:solidFill>
                <a:highlight>
                  <a:srgbClr val="F1C131"/>
                </a:highlight>
                <a:latin typeface="Montserrat"/>
                <a:ea typeface="Montserrat"/>
                <a:cs typeface="Montserrat"/>
                <a:sym typeface="Montserrat"/>
              </a:rPr>
              <a:t>Nativos: </a:t>
            </a:r>
            <a:r>
              <a:rPr lang="en-US" sz="1600">
                <a:solidFill>
                  <a:srgbClr val="595959"/>
                </a:solidFill>
                <a:latin typeface="Montserrat"/>
                <a:ea typeface="Montserrat"/>
                <a:cs typeface="Montserrat"/>
                <a:sym typeface="Montserrat"/>
              </a:rPr>
              <a:t>Son módulos que vienen incluidos dentro del código fuente de NODE.</a:t>
            </a:r>
            <a:endParaRPr sz="1600">
              <a:solidFill>
                <a:srgbClr val="595959"/>
              </a:solidFill>
              <a:latin typeface="Montserrat"/>
              <a:ea typeface="Montserrat"/>
              <a:cs typeface="Montserrat"/>
              <a:sym typeface="Montserrat"/>
            </a:endParaRPr>
          </a:p>
          <a:p>
            <a:pPr marL="0" marR="600710" lvl="0" indent="0" algn="l" rtl="0">
              <a:lnSpc>
                <a:spcPct val="114999"/>
              </a:lnSpc>
              <a:spcBef>
                <a:spcPts val="1000"/>
              </a:spcBef>
              <a:spcAft>
                <a:spcPts val="0"/>
              </a:spcAft>
              <a:buNone/>
            </a:pPr>
            <a:r>
              <a:rPr lang="en-US" sz="1600" b="1">
                <a:solidFill>
                  <a:schemeClr val="lt2"/>
                </a:solidFill>
                <a:highlight>
                  <a:srgbClr val="4285F4"/>
                </a:highlight>
                <a:latin typeface="Montserrat"/>
                <a:ea typeface="Montserrat"/>
                <a:cs typeface="Montserrat"/>
                <a:sym typeface="Montserrat"/>
              </a:rPr>
              <a:t>Internos: </a:t>
            </a:r>
            <a:r>
              <a:rPr lang="en-US" sz="1600">
                <a:solidFill>
                  <a:srgbClr val="595959"/>
                </a:solidFill>
                <a:latin typeface="Montserrat"/>
                <a:ea typeface="Montserrat"/>
                <a:cs typeface="Montserrat"/>
                <a:sym typeface="Montserrat"/>
              </a:rPr>
              <a:t>Todos los módulos creados durante el desarrollo del proyecto y que hacen a nuestra aplicación.</a:t>
            </a:r>
            <a:endParaRPr sz="1600">
              <a:solidFill>
                <a:srgbClr val="595959"/>
              </a:solidFill>
              <a:latin typeface="Montserrat"/>
              <a:ea typeface="Montserrat"/>
              <a:cs typeface="Montserrat"/>
              <a:sym typeface="Montserrat"/>
            </a:endParaRPr>
          </a:p>
          <a:p>
            <a:pPr marL="0" marR="600710" lvl="0" indent="0" algn="l" rtl="0">
              <a:lnSpc>
                <a:spcPct val="114999"/>
              </a:lnSpc>
              <a:spcBef>
                <a:spcPts val="1000"/>
              </a:spcBef>
              <a:spcAft>
                <a:spcPts val="1000"/>
              </a:spcAft>
              <a:buNone/>
            </a:pPr>
            <a:r>
              <a:rPr lang="en-US" sz="1600" b="1">
                <a:solidFill>
                  <a:srgbClr val="F9F9F9"/>
                </a:solidFill>
                <a:highlight>
                  <a:srgbClr val="E15BBA"/>
                </a:highlight>
                <a:latin typeface="Montserrat"/>
                <a:ea typeface="Montserrat"/>
                <a:cs typeface="Montserrat"/>
                <a:sym typeface="Montserrat"/>
              </a:rPr>
              <a:t>Externos o de terceros:</a:t>
            </a:r>
            <a:r>
              <a:rPr lang="en-US" sz="1600">
                <a:solidFill>
                  <a:srgbClr val="595959"/>
                </a:solidFill>
                <a:latin typeface="Montserrat"/>
                <a:ea typeface="Montserrat"/>
                <a:cs typeface="Montserrat"/>
                <a:sym typeface="Montserrat"/>
              </a:rPr>
              <a:t> librerías creadas por terceros y puestas a disposición a través de gestores de paquetes de NODE como </a:t>
            </a:r>
            <a:r>
              <a:rPr lang="en-US" sz="1600" b="1">
                <a:solidFill>
                  <a:srgbClr val="E15BBA"/>
                </a:solidFill>
                <a:latin typeface="Montserrat"/>
                <a:ea typeface="Montserrat"/>
                <a:cs typeface="Montserrat"/>
                <a:sym typeface="Montserrat"/>
              </a:rPr>
              <a:t>NPM</a:t>
            </a:r>
            <a:r>
              <a:rPr lang="en-US" sz="1600">
                <a:solidFill>
                  <a:srgbClr val="595959"/>
                </a:solidFill>
                <a:latin typeface="Montserrat"/>
                <a:ea typeface="Montserrat"/>
                <a:cs typeface="Montserrat"/>
                <a:sym typeface="Montserrat"/>
              </a:rPr>
              <a:t> o </a:t>
            </a:r>
            <a:r>
              <a:rPr lang="en-US" sz="1600" b="1">
                <a:solidFill>
                  <a:srgbClr val="E15BBA"/>
                </a:solidFill>
                <a:latin typeface="Montserrat"/>
                <a:ea typeface="Montserrat"/>
                <a:cs typeface="Montserrat"/>
                <a:sym typeface="Montserrat"/>
              </a:rPr>
              <a:t>YARN</a:t>
            </a:r>
            <a:r>
              <a:rPr lang="en-US" sz="1600">
                <a:solidFill>
                  <a:srgbClr val="595959"/>
                </a:solidFill>
                <a:latin typeface="Montserrat"/>
                <a:ea typeface="Montserrat"/>
                <a:cs typeface="Montserrat"/>
                <a:sym typeface="Montserrat"/>
              </a:rPr>
              <a:t>.</a:t>
            </a:r>
            <a:endParaRPr>
              <a:solidFill>
                <a:srgbClr val="595959"/>
              </a:solidFill>
              <a:latin typeface="Montserrat"/>
              <a:ea typeface="Montserrat"/>
              <a:cs typeface="Montserrat"/>
              <a:sym typeface="Montserrat"/>
            </a:endParaRPr>
          </a:p>
        </p:txBody>
      </p:sp>
      <p:pic>
        <p:nvPicPr>
          <p:cNvPr id="462" name="Google Shape;462;p11"/>
          <p:cNvPicPr preferRelativeResize="0"/>
          <p:nvPr/>
        </p:nvPicPr>
        <p:blipFill>
          <a:blip r:embed="rId3">
            <a:alphaModFix/>
          </a:blip>
          <a:stretch>
            <a:fillRect/>
          </a:stretch>
        </p:blipFill>
        <p:spPr>
          <a:xfrm>
            <a:off x="5630488" y="1818763"/>
            <a:ext cx="1693225" cy="1898975"/>
          </a:xfrm>
          <a:prstGeom prst="rect">
            <a:avLst/>
          </a:prstGeom>
          <a:noFill/>
          <a:ln>
            <a:noFill/>
          </a:ln>
        </p:spPr>
      </p:pic>
      <p:pic>
        <p:nvPicPr>
          <p:cNvPr id="463" name="Google Shape;463;p11"/>
          <p:cNvPicPr preferRelativeResize="0"/>
          <p:nvPr/>
        </p:nvPicPr>
        <p:blipFill>
          <a:blip r:embed="rId4">
            <a:alphaModFix/>
          </a:blip>
          <a:stretch>
            <a:fillRect/>
          </a:stretch>
        </p:blipFill>
        <p:spPr>
          <a:xfrm>
            <a:off x="7323692" y="2204925"/>
            <a:ext cx="1126650" cy="1126650"/>
          </a:xfrm>
          <a:prstGeom prst="rect">
            <a:avLst/>
          </a:prstGeom>
          <a:noFill/>
          <a:ln>
            <a:noFill/>
          </a:ln>
        </p:spPr>
      </p:pic>
      <p:pic>
        <p:nvPicPr>
          <p:cNvPr id="464" name="Google Shape;464;p11"/>
          <p:cNvPicPr preferRelativeResize="0"/>
          <p:nvPr/>
        </p:nvPicPr>
        <p:blipFill>
          <a:blip r:embed="rId5">
            <a:alphaModFix/>
          </a:blip>
          <a:stretch>
            <a:fillRect/>
          </a:stretch>
        </p:blipFill>
        <p:spPr>
          <a:xfrm>
            <a:off x="5095167" y="3039575"/>
            <a:ext cx="1126650" cy="1126650"/>
          </a:xfrm>
          <a:prstGeom prst="rect">
            <a:avLst/>
          </a:prstGeom>
          <a:noFill/>
          <a:ln>
            <a:noFill/>
          </a:ln>
        </p:spPr>
      </p:pic>
      <p:pic>
        <p:nvPicPr>
          <p:cNvPr id="465" name="Google Shape;465;p11"/>
          <p:cNvPicPr preferRelativeResize="0"/>
          <p:nvPr/>
        </p:nvPicPr>
        <p:blipFill>
          <a:blip r:embed="rId6">
            <a:alphaModFix/>
          </a:blip>
          <a:stretch>
            <a:fillRect/>
          </a:stretch>
        </p:blipFill>
        <p:spPr>
          <a:xfrm>
            <a:off x="5337076" y="1486198"/>
            <a:ext cx="828925" cy="828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2"/>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F7C82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71" name="Google Shape;471;p12"/>
          <p:cNvPicPr preferRelativeResize="0"/>
          <p:nvPr/>
        </p:nvPicPr>
        <p:blipFill rotWithShape="1">
          <a:blip r:embed="rId3">
            <a:alphaModFix/>
          </a:blip>
          <a:srcRect/>
          <a:stretch/>
        </p:blipFill>
        <p:spPr>
          <a:xfrm>
            <a:off x="7910675" y="4073938"/>
            <a:ext cx="1233324" cy="1069561"/>
          </a:xfrm>
          <a:prstGeom prst="rect">
            <a:avLst/>
          </a:prstGeom>
          <a:noFill/>
          <a:ln>
            <a:noFill/>
          </a:ln>
        </p:spPr>
      </p:pic>
      <p:pic>
        <p:nvPicPr>
          <p:cNvPr id="472" name="Google Shape;472;p12"/>
          <p:cNvPicPr preferRelativeResize="0"/>
          <p:nvPr/>
        </p:nvPicPr>
        <p:blipFill rotWithShape="1">
          <a:blip r:embed="rId4">
            <a:alphaModFix/>
          </a:blip>
          <a:srcRect/>
          <a:stretch/>
        </p:blipFill>
        <p:spPr>
          <a:xfrm>
            <a:off x="8155184" y="33946"/>
            <a:ext cx="876878" cy="399275"/>
          </a:xfrm>
          <a:prstGeom prst="rect">
            <a:avLst/>
          </a:prstGeom>
          <a:noFill/>
          <a:ln>
            <a:noFill/>
          </a:ln>
        </p:spPr>
      </p:pic>
      <p:pic>
        <p:nvPicPr>
          <p:cNvPr id="473" name="Google Shape;473;p12"/>
          <p:cNvPicPr preferRelativeResize="0"/>
          <p:nvPr/>
        </p:nvPicPr>
        <p:blipFill rotWithShape="1">
          <a:blip r:embed="rId5">
            <a:alphaModFix/>
          </a:blip>
          <a:srcRect/>
          <a:stretch/>
        </p:blipFill>
        <p:spPr>
          <a:xfrm>
            <a:off x="0" y="4264237"/>
            <a:ext cx="1163079" cy="792598"/>
          </a:xfrm>
          <a:prstGeom prst="rect">
            <a:avLst/>
          </a:prstGeom>
          <a:noFill/>
          <a:ln>
            <a:noFill/>
          </a:ln>
        </p:spPr>
      </p:pic>
      <p:sp>
        <p:nvSpPr>
          <p:cNvPr id="474" name="Google Shape;474;p12"/>
          <p:cNvSpPr txBox="1">
            <a:spLocks noGrp="1"/>
          </p:cNvSpPr>
          <p:nvPr>
            <p:ph type="title"/>
          </p:nvPr>
        </p:nvSpPr>
        <p:spPr>
          <a:xfrm>
            <a:off x="431800" y="625005"/>
            <a:ext cx="7223034"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b="1" dirty="0" err="1">
                <a:solidFill>
                  <a:srgbClr val="FFFFFF"/>
                </a:solidFill>
                <a:latin typeface="Montserrat"/>
                <a:ea typeface="Montserrat"/>
                <a:cs typeface="Montserrat"/>
                <a:sym typeface="Montserrat"/>
              </a:rPr>
              <a:t>Gestores</a:t>
            </a:r>
            <a:r>
              <a:rPr lang="en-US" sz="4000" b="1" dirty="0">
                <a:solidFill>
                  <a:srgbClr val="FFFFFF"/>
                </a:solidFill>
                <a:latin typeface="Montserrat"/>
                <a:ea typeface="Montserrat"/>
                <a:cs typeface="Montserrat"/>
                <a:sym typeface="Montserrat"/>
              </a:rPr>
              <a:t> de </a:t>
            </a:r>
            <a:r>
              <a:rPr lang="en-US" sz="4000" b="1" dirty="0" err="1">
                <a:solidFill>
                  <a:srgbClr val="FFFFFF"/>
                </a:solidFill>
                <a:latin typeface="Montserrat"/>
                <a:ea typeface="Montserrat"/>
                <a:cs typeface="Montserrat"/>
                <a:sym typeface="Montserrat"/>
              </a:rPr>
              <a:t>Paquetes</a:t>
            </a:r>
            <a:endParaRPr sz="4000" dirty="0">
              <a:latin typeface="Montserrat"/>
              <a:ea typeface="Montserrat"/>
              <a:cs typeface="Montserrat"/>
              <a:sym typeface="Montserrat"/>
            </a:endParaRPr>
          </a:p>
        </p:txBody>
      </p:sp>
      <p:sp>
        <p:nvSpPr>
          <p:cNvPr id="475" name="Google Shape;475;p12"/>
          <p:cNvSpPr txBox="1"/>
          <p:nvPr/>
        </p:nvSpPr>
        <p:spPr>
          <a:xfrm>
            <a:off x="431700" y="1253500"/>
            <a:ext cx="8280600" cy="3023100"/>
          </a:xfrm>
          <a:prstGeom prst="rect">
            <a:avLst/>
          </a:prstGeom>
          <a:noFill/>
          <a:ln>
            <a:noFill/>
          </a:ln>
        </p:spPr>
        <p:txBody>
          <a:bodyPr spcFirstLastPara="1" wrap="square" lIns="0" tIns="41275" rIns="0" bIns="0" anchor="ctr" anchorCtr="0">
            <a:normAutofit/>
          </a:bodyPr>
          <a:lstStyle/>
          <a:p>
            <a:pPr marL="12700" lvl="0" indent="0" algn="l" rtl="0">
              <a:lnSpc>
                <a:spcPct val="100000"/>
              </a:lnSpc>
              <a:spcBef>
                <a:spcPts val="0"/>
              </a:spcBef>
              <a:spcAft>
                <a:spcPts val="0"/>
              </a:spcAft>
              <a:buNone/>
            </a:pPr>
            <a:r>
              <a:rPr lang="en-US" sz="1700" dirty="0">
                <a:solidFill>
                  <a:srgbClr val="595959"/>
                </a:solidFill>
                <a:latin typeface="Montserrat"/>
                <a:ea typeface="Montserrat"/>
                <a:cs typeface="Montserrat"/>
                <a:sym typeface="Montserrat"/>
              </a:rPr>
              <a:t>Los </a:t>
            </a:r>
            <a:r>
              <a:rPr lang="en-US" sz="1700" dirty="0" err="1">
                <a:solidFill>
                  <a:schemeClr val="lt2"/>
                </a:solidFill>
                <a:highlight>
                  <a:srgbClr val="E15BBA"/>
                </a:highlight>
                <a:latin typeface="Montserrat"/>
                <a:ea typeface="Montserrat"/>
                <a:cs typeface="Montserrat"/>
                <a:sym typeface="Montserrat"/>
              </a:rPr>
              <a:t>pakage</a:t>
            </a:r>
            <a:r>
              <a:rPr lang="en-US" sz="1700" dirty="0">
                <a:solidFill>
                  <a:schemeClr val="lt2"/>
                </a:solidFill>
                <a:highlight>
                  <a:srgbClr val="E15BBA"/>
                </a:highlight>
                <a:latin typeface="Montserrat"/>
                <a:ea typeface="Montserrat"/>
                <a:cs typeface="Montserrat"/>
                <a:sym typeface="Montserrat"/>
              </a:rPr>
              <a:t> manager</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más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conocidos</a:t>
            </a:r>
            <a:r>
              <a:rPr lang="en-US" sz="1700" dirty="0">
                <a:solidFill>
                  <a:srgbClr val="595959"/>
                </a:solidFill>
                <a:latin typeface="Montserrat"/>
                <a:ea typeface="Montserrat"/>
                <a:cs typeface="Montserrat"/>
                <a:sym typeface="Montserrat"/>
              </a:rPr>
              <a:t> para </a:t>
            </a:r>
            <a:r>
              <a:rPr lang="en-US" sz="1700" b="1" dirty="0">
                <a:solidFill>
                  <a:srgbClr val="595959"/>
                </a:solidFill>
                <a:latin typeface="Montserrat"/>
                <a:ea typeface="Montserrat"/>
                <a:cs typeface="Montserrat"/>
                <a:sym typeface="Montserrat"/>
              </a:rPr>
              <a:t>NODE </a:t>
            </a:r>
            <a:r>
              <a:rPr lang="en-US" sz="1700" dirty="0">
                <a:solidFill>
                  <a:srgbClr val="595959"/>
                </a:solidFill>
                <a:latin typeface="Montserrat"/>
                <a:ea typeface="Montserrat"/>
                <a:cs typeface="Montserrat"/>
                <a:sym typeface="Montserrat"/>
              </a:rPr>
              <a:t>son </a:t>
            </a:r>
            <a:r>
              <a:rPr lang="en-US" sz="1700" b="1" dirty="0">
                <a:solidFill>
                  <a:srgbClr val="FF0000"/>
                </a:solidFill>
                <a:latin typeface="Montserrat"/>
                <a:ea typeface="Montserrat"/>
                <a:cs typeface="Montserrat"/>
                <a:sym typeface="Montserrat"/>
              </a:rPr>
              <a:t>NPM </a:t>
            </a:r>
            <a:r>
              <a:rPr lang="en-US" sz="1700" dirty="0">
                <a:solidFill>
                  <a:srgbClr val="595959"/>
                </a:solidFill>
                <a:latin typeface="Montserrat"/>
                <a:ea typeface="Montserrat"/>
                <a:cs typeface="Montserrat"/>
                <a:sym typeface="Montserrat"/>
              </a:rPr>
              <a:t>y </a:t>
            </a:r>
            <a:r>
              <a:rPr lang="en-US" sz="1700" b="1" dirty="0">
                <a:solidFill>
                  <a:srgbClr val="E15BBA"/>
                </a:solidFill>
                <a:latin typeface="Montserrat"/>
                <a:ea typeface="Montserrat"/>
                <a:cs typeface="Montserrat"/>
                <a:sym typeface="Montserrat"/>
              </a:rPr>
              <a:t>YARN</a:t>
            </a:r>
            <a:r>
              <a:rPr lang="en-US" sz="1700" dirty="0">
                <a:solidFill>
                  <a:srgbClr val="595959"/>
                </a:solidFill>
                <a:latin typeface="Montserrat"/>
                <a:ea typeface="Montserrat"/>
                <a:cs typeface="Montserrat"/>
                <a:sym typeface="Montserrat"/>
              </a:rPr>
              <a:t>.</a:t>
            </a:r>
            <a:endParaRPr sz="1700" dirty="0">
              <a:solidFill>
                <a:srgbClr val="595959"/>
              </a:solidFill>
              <a:latin typeface="Montserrat"/>
              <a:ea typeface="Montserrat"/>
              <a:cs typeface="Montserrat"/>
              <a:sym typeface="Montserrat"/>
            </a:endParaRPr>
          </a:p>
          <a:p>
            <a:pPr marL="12700" marR="5080" lvl="0" indent="0" algn="l" rtl="0">
              <a:lnSpc>
                <a:spcPct val="100000"/>
              </a:lnSpc>
              <a:spcBef>
                <a:spcPts val="1000"/>
              </a:spcBef>
              <a:spcAft>
                <a:spcPts val="0"/>
              </a:spcAft>
              <a:buNone/>
            </a:pPr>
            <a:r>
              <a:rPr lang="en-US" sz="1700" dirty="0">
                <a:solidFill>
                  <a:srgbClr val="595959"/>
                </a:solidFill>
                <a:latin typeface="Montserrat"/>
                <a:ea typeface="Montserrat"/>
                <a:cs typeface="Montserrat"/>
                <a:sym typeface="Montserrat"/>
              </a:rPr>
              <a:t>Los </a:t>
            </a:r>
            <a:r>
              <a:rPr lang="en-US" sz="1700" dirty="0" err="1">
                <a:solidFill>
                  <a:srgbClr val="595959"/>
                </a:solidFill>
                <a:latin typeface="Montserrat"/>
                <a:ea typeface="Montserrat"/>
                <a:cs typeface="Montserrat"/>
                <a:sym typeface="Montserrat"/>
              </a:rPr>
              <a:t>gestores</a:t>
            </a:r>
            <a:r>
              <a:rPr lang="en-US" sz="1700" dirty="0">
                <a:solidFill>
                  <a:srgbClr val="595959"/>
                </a:solidFill>
                <a:latin typeface="Montserrat"/>
                <a:ea typeface="Montserrat"/>
                <a:cs typeface="Montserrat"/>
                <a:sym typeface="Montserrat"/>
              </a:rPr>
              <a:t> de </a:t>
            </a:r>
            <a:r>
              <a:rPr lang="en-US" sz="1700" dirty="0" err="1">
                <a:solidFill>
                  <a:srgbClr val="595959"/>
                </a:solidFill>
                <a:latin typeface="Montserrat"/>
                <a:ea typeface="Montserrat"/>
                <a:cs typeface="Montserrat"/>
                <a:sym typeface="Montserrat"/>
              </a:rPr>
              <a:t>paquetes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en</a:t>
            </a:r>
            <a:r>
              <a:rPr lang="en-US" sz="1700" dirty="0">
                <a:solidFill>
                  <a:srgbClr val="595959"/>
                </a:solidFill>
                <a:latin typeface="Montserrat"/>
                <a:ea typeface="Montserrat"/>
                <a:cs typeface="Montserrat"/>
                <a:sym typeface="Montserrat"/>
              </a:rPr>
              <a:t> Node.js son </a:t>
            </a:r>
            <a:r>
              <a:rPr lang="en-US" sz="1700" dirty="0" err="1">
                <a:solidFill>
                  <a:srgbClr val="595959"/>
                </a:solidFill>
                <a:latin typeface="Montserrat"/>
                <a:ea typeface="Montserrat"/>
                <a:cs typeface="Montserrat"/>
                <a:sym typeface="Montserrat"/>
              </a:rPr>
              <a:t>herramientas</a:t>
            </a:r>
            <a:r>
              <a:rPr lang="en-US" sz="1700" dirty="0">
                <a:solidFill>
                  <a:srgbClr val="595959"/>
                </a:solidFill>
                <a:latin typeface="Montserrat"/>
                <a:ea typeface="Montserrat"/>
                <a:cs typeface="Montserrat"/>
                <a:sym typeface="Montserrat"/>
              </a:rPr>
              <a:t> que </a:t>
            </a:r>
            <a:r>
              <a:rPr lang="en-US" sz="1700" dirty="0" err="1">
                <a:solidFill>
                  <a:srgbClr val="595959"/>
                </a:solidFill>
                <a:latin typeface="Montserrat"/>
                <a:ea typeface="Montserrat"/>
                <a:cs typeface="Montserrat"/>
                <a:sym typeface="Montserrat"/>
              </a:rPr>
              <a:t>facilitan</a:t>
            </a:r>
            <a:r>
              <a:rPr lang="en-US" sz="1700" dirty="0">
                <a:solidFill>
                  <a:srgbClr val="595959"/>
                </a:solidFill>
                <a:latin typeface="Montserrat"/>
                <a:ea typeface="Montserrat"/>
                <a:cs typeface="Montserrat"/>
                <a:sym typeface="Montserrat"/>
              </a:rPr>
              <a:t> la </a:t>
            </a:r>
            <a:r>
              <a:rPr lang="en-US" sz="1700" dirty="0" err="1">
                <a:solidFill>
                  <a:srgbClr val="595959"/>
                </a:solidFill>
                <a:latin typeface="Montserrat"/>
                <a:ea typeface="Montserrat"/>
                <a:cs typeface="Montserrat"/>
                <a:sym typeface="Montserrat"/>
              </a:rPr>
              <a:t>instalación</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actualización</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gestión</a:t>
            </a:r>
            <a:r>
              <a:rPr lang="en-US" sz="1700" dirty="0">
                <a:solidFill>
                  <a:srgbClr val="595959"/>
                </a:solidFill>
                <a:latin typeface="Montserrat"/>
                <a:ea typeface="Montserrat"/>
                <a:cs typeface="Montserrat"/>
                <a:sym typeface="Montserrat"/>
              </a:rPr>
              <a:t> y </a:t>
            </a:r>
            <a:r>
              <a:rPr lang="en-US" sz="1700" dirty="0" err="1">
                <a:solidFill>
                  <a:srgbClr val="595959"/>
                </a:solidFill>
                <a:latin typeface="Montserrat"/>
                <a:ea typeface="Montserrat"/>
                <a:cs typeface="Montserrat"/>
                <a:sym typeface="Montserrat"/>
              </a:rPr>
              <a:t>eliminación</a:t>
            </a:r>
            <a:r>
              <a:rPr lang="en-US" sz="1700" dirty="0">
                <a:solidFill>
                  <a:srgbClr val="595959"/>
                </a:solidFill>
                <a:latin typeface="Montserrat"/>
                <a:ea typeface="Montserrat"/>
                <a:cs typeface="Montserrat"/>
                <a:sym typeface="Montserrat"/>
              </a:rPr>
              <a:t> de </a:t>
            </a:r>
            <a:r>
              <a:rPr lang="en-US" sz="1700" dirty="0" err="1">
                <a:solidFill>
                  <a:srgbClr val="595959"/>
                </a:solidFill>
                <a:latin typeface="Montserrat"/>
                <a:ea typeface="Montserrat"/>
                <a:cs typeface="Montserrat"/>
                <a:sym typeface="Montserrat"/>
              </a:rPr>
              <a:t>paquetes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bibliotecas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módulos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dependencias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en</a:t>
            </a:r>
            <a:r>
              <a:rPr lang="en-US" sz="1700" dirty="0">
                <a:solidFill>
                  <a:srgbClr val="595959"/>
                </a:solidFill>
                <a:latin typeface="Montserrat"/>
                <a:ea typeface="Montserrat"/>
                <a:cs typeface="Montserrat"/>
                <a:sym typeface="Montserrat"/>
              </a:rPr>
              <a:t> un </a:t>
            </a:r>
            <a:r>
              <a:rPr lang="en-US" sz="1700" dirty="0" err="1">
                <a:solidFill>
                  <a:srgbClr val="595959"/>
                </a:solidFill>
                <a:latin typeface="Montserrat"/>
                <a:ea typeface="Montserrat"/>
                <a:cs typeface="Montserrat"/>
                <a:sym typeface="Montserrat"/>
              </a:rPr>
              <a:t>proyecto</a:t>
            </a:r>
            <a:r>
              <a:rPr lang="en-US" sz="1700" dirty="0">
                <a:solidFill>
                  <a:srgbClr val="595959"/>
                </a:solidFill>
                <a:latin typeface="Montserrat"/>
                <a:ea typeface="Montserrat"/>
                <a:cs typeface="Montserrat"/>
                <a:sym typeface="Montserrat"/>
              </a:rPr>
              <a:t> de Node.js.</a:t>
            </a:r>
            <a:endParaRPr sz="1700" dirty="0">
              <a:latin typeface="Montserrat"/>
              <a:ea typeface="Montserrat"/>
              <a:cs typeface="Montserrat"/>
              <a:sym typeface="Montserrat"/>
            </a:endParaRPr>
          </a:p>
          <a:p>
            <a:pPr marL="12700" marR="110489" lvl="0" indent="0" algn="l" rtl="0">
              <a:lnSpc>
                <a:spcPct val="100000"/>
              </a:lnSpc>
              <a:spcBef>
                <a:spcPts val="1000"/>
              </a:spcBef>
              <a:spcAft>
                <a:spcPts val="1000"/>
              </a:spcAft>
              <a:buNone/>
            </a:pPr>
            <a:r>
              <a:rPr lang="en-US" sz="1700" dirty="0">
                <a:solidFill>
                  <a:srgbClr val="595959"/>
                </a:solidFill>
                <a:latin typeface="Montserrat"/>
                <a:ea typeface="Montserrat"/>
                <a:cs typeface="Montserrat"/>
                <a:sym typeface="Montserrat"/>
              </a:rPr>
              <a:t>Con </a:t>
            </a:r>
            <a:r>
              <a:rPr lang="en-US" sz="1700" dirty="0" err="1">
                <a:solidFill>
                  <a:srgbClr val="595959"/>
                </a:solidFill>
                <a:latin typeface="Montserrat"/>
                <a:ea typeface="Montserrat"/>
                <a:cs typeface="Montserrat"/>
                <a:sym typeface="Montserrat"/>
              </a:rPr>
              <a:t>ellos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podemos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instalar</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librerías</a:t>
            </a:r>
            <a:r>
              <a:rPr lang="en-US" sz="1700" dirty="0">
                <a:solidFill>
                  <a:srgbClr val="595959"/>
                </a:solidFill>
                <a:latin typeface="Montserrat"/>
                <a:ea typeface="Montserrat"/>
                <a:cs typeface="Montserrat"/>
                <a:sym typeface="Montserrat"/>
              </a:rPr>
              <a:t> de </a:t>
            </a:r>
            <a:r>
              <a:rPr lang="en-US" sz="1700" dirty="0" err="1">
                <a:solidFill>
                  <a:srgbClr val="595959"/>
                </a:solidFill>
                <a:latin typeface="Montserrat"/>
                <a:ea typeface="Montserrat"/>
                <a:cs typeface="Montserrat"/>
                <a:sym typeface="Montserrat"/>
              </a:rPr>
              <a:t>código</a:t>
            </a:r>
            <a:r>
              <a:rPr lang="en-US" sz="1700" dirty="0">
                <a:solidFill>
                  <a:srgbClr val="595959"/>
                </a:solidFill>
                <a:latin typeface="Montserrat"/>
                <a:ea typeface="Montserrat"/>
                <a:cs typeface="Montserrat"/>
                <a:sym typeface="Montserrat"/>
              </a:rPr>
              <a:t> que </a:t>
            </a:r>
            <a:r>
              <a:rPr lang="en-US" sz="1700" dirty="0" err="1">
                <a:solidFill>
                  <a:srgbClr val="595959"/>
                </a:solidFill>
                <a:latin typeface="Montserrat"/>
                <a:ea typeface="Montserrat"/>
                <a:cs typeface="Montserrat"/>
                <a:sym typeface="Montserrat"/>
              </a:rPr>
              <a:t>nos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ayuden</a:t>
            </a:r>
            <a:r>
              <a:rPr lang="en-US" sz="1700" dirty="0">
                <a:solidFill>
                  <a:srgbClr val="595959"/>
                </a:solidFill>
                <a:latin typeface="Montserrat"/>
                <a:ea typeface="Montserrat"/>
                <a:cs typeface="Montserrat"/>
                <a:sym typeface="Montserrat"/>
              </a:rPr>
              <a:t> con </a:t>
            </a:r>
            <a:r>
              <a:rPr lang="en-US" sz="1700" dirty="0" err="1">
                <a:solidFill>
                  <a:srgbClr val="595959"/>
                </a:solidFill>
                <a:latin typeface="Montserrat"/>
                <a:ea typeface="Montserrat"/>
                <a:cs typeface="Montserrat"/>
                <a:sym typeface="Montserrat"/>
              </a:rPr>
              <a:t>tareas</a:t>
            </a:r>
            <a:r>
              <a:rPr lang="en-US" sz="1700" dirty="0">
                <a:solidFill>
                  <a:srgbClr val="595959"/>
                </a:solidFill>
                <a:latin typeface="Montserrat"/>
                <a:ea typeface="Montserrat"/>
                <a:cs typeface="Montserrat"/>
                <a:sym typeface="Montserrat"/>
              </a:rPr>
              <a:t> simples </a:t>
            </a:r>
            <a:r>
              <a:rPr lang="en-US" sz="1700" dirty="0" err="1">
                <a:solidFill>
                  <a:srgbClr val="595959"/>
                </a:solidFill>
                <a:latin typeface="Montserrat"/>
                <a:ea typeface="Montserrat"/>
                <a:cs typeface="Montserrat"/>
                <a:sym typeface="Montserrat"/>
              </a:rPr>
              <a:t>como</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animaciones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alertas</a:t>
            </a:r>
            <a:r>
              <a:rPr lang="en-US" sz="1700" dirty="0">
                <a:solidFill>
                  <a:srgbClr val="595959"/>
                </a:solidFill>
                <a:latin typeface="Montserrat"/>
                <a:ea typeface="Montserrat"/>
                <a:cs typeface="Montserrat"/>
                <a:sym typeface="Montserrat"/>
              </a:rPr>
              <a:t> o </a:t>
            </a:r>
            <a:r>
              <a:rPr lang="en-US" sz="1700" dirty="0" err="1">
                <a:solidFill>
                  <a:srgbClr val="595959"/>
                </a:solidFill>
                <a:latin typeface="Montserrat"/>
                <a:ea typeface="Montserrat"/>
                <a:cs typeface="Montserrat"/>
                <a:sym typeface="Montserrat"/>
              </a:rPr>
              <a:t>trabajo</a:t>
            </a:r>
            <a:r>
              <a:rPr lang="en-US" sz="1700" dirty="0">
                <a:solidFill>
                  <a:srgbClr val="595959"/>
                </a:solidFill>
                <a:latin typeface="Montserrat"/>
                <a:ea typeface="Montserrat"/>
                <a:cs typeface="Montserrat"/>
                <a:sym typeface="Montserrat"/>
              </a:rPr>
              <a:t> con </a:t>
            </a:r>
            <a:r>
              <a:rPr lang="en-US" sz="1700" dirty="0" err="1">
                <a:solidFill>
                  <a:srgbClr val="595959"/>
                </a:solidFill>
                <a:latin typeface="Montserrat"/>
                <a:ea typeface="Montserrat"/>
                <a:cs typeface="Montserrat"/>
                <a:sym typeface="Montserrat"/>
              </a:rPr>
              <a:t>fechas</a:t>
            </a:r>
            <a:r>
              <a:rPr lang="en-US" sz="1700" dirty="0">
                <a:solidFill>
                  <a:srgbClr val="595959"/>
                </a:solidFill>
                <a:latin typeface="Montserrat"/>
                <a:ea typeface="Montserrat"/>
                <a:cs typeface="Montserrat"/>
                <a:sym typeface="Montserrat"/>
              </a:rPr>
              <a:t>, sin embargo </a:t>
            </a:r>
            <a:r>
              <a:rPr lang="en-US" sz="1700" dirty="0" err="1">
                <a:solidFill>
                  <a:srgbClr val="595959"/>
                </a:solidFill>
                <a:latin typeface="Montserrat"/>
                <a:ea typeface="Montserrat"/>
                <a:cs typeface="Montserrat"/>
                <a:sym typeface="Montserrat"/>
              </a:rPr>
              <a:t>también</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podemos</a:t>
            </a:r>
            <a:r>
              <a:rPr lang="en-US" sz="1700" dirty="0">
                <a:solidFill>
                  <a:srgbClr val="595959"/>
                </a:solidFill>
                <a:latin typeface="Montserrat"/>
                <a:ea typeface="Montserrat"/>
                <a:cs typeface="Montserrat"/>
                <a:sym typeface="Montserrat"/>
              </a:rPr>
              <a:t> </a:t>
            </a:r>
            <a:r>
              <a:rPr lang="en-US" sz="1700" dirty="0" err="1">
                <a:solidFill>
                  <a:srgbClr val="595959"/>
                </a:solidFill>
                <a:latin typeface="Montserrat"/>
                <a:ea typeface="Montserrat"/>
                <a:cs typeface="Montserrat"/>
                <a:sym typeface="Montserrat"/>
              </a:rPr>
              <a:t>usarlo</a:t>
            </a:r>
            <a:r>
              <a:rPr lang="en-US" sz="1700" dirty="0">
                <a:solidFill>
                  <a:srgbClr val="595959"/>
                </a:solidFill>
                <a:latin typeface="Montserrat"/>
                <a:ea typeface="Montserrat"/>
                <a:cs typeface="Montserrat"/>
                <a:sym typeface="Montserrat"/>
              </a:rPr>
              <a:t> para </a:t>
            </a:r>
            <a:r>
              <a:rPr lang="en-US" sz="1700" dirty="0" err="1">
                <a:solidFill>
                  <a:srgbClr val="595959"/>
                </a:solidFill>
                <a:latin typeface="Montserrat"/>
                <a:ea typeface="Montserrat"/>
                <a:cs typeface="Montserrat"/>
                <a:sym typeface="Montserrat"/>
              </a:rPr>
              <a:t>descargar</a:t>
            </a:r>
            <a:r>
              <a:rPr lang="en-US" sz="1700" dirty="0">
                <a:solidFill>
                  <a:srgbClr val="595959"/>
                </a:solidFill>
                <a:latin typeface="Montserrat"/>
                <a:ea typeface="Montserrat"/>
                <a:cs typeface="Montserrat"/>
                <a:sym typeface="Montserrat"/>
              </a:rPr>
              <a:t> frameworks </a:t>
            </a:r>
            <a:r>
              <a:rPr lang="en-US" sz="1700" dirty="0" err="1">
                <a:solidFill>
                  <a:srgbClr val="595959"/>
                </a:solidFill>
                <a:latin typeface="Montserrat"/>
                <a:ea typeface="Montserrat"/>
                <a:cs typeface="Montserrat"/>
                <a:sym typeface="Montserrat"/>
              </a:rPr>
              <a:t>como</a:t>
            </a:r>
            <a:r>
              <a:rPr lang="en-US" sz="1700" dirty="0">
                <a:solidFill>
                  <a:srgbClr val="595959"/>
                </a:solidFill>
                <a:latin typeface="Montserrat"/>
                <a:ea typeface="Montserrat"/>
                <a:cs typeface="Montserrat"/>
                <a:sym typeface="Montserrat"/>
              </a:rPr>
              <a:t> React o Angular.</a:t>
            </a:r>
            <a:endParaRPr sz="1700"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1879</TotalTime>
  <Words>3032</Words>
  <Application>Microsoft Office PowerPoint</Application>
  <PresentationFormat>Presentación en pantalla (16:9)</PresentationFormat>
  <Paragraphs>291</Paragraphs>
  <Slides>37</Slides>
  <Notes>37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Montserrat Medium</vt:lpstr>
      <vt:lpstr>Courier New</vt:lpstr>
      <vt:lpstr>Montserrat</vt:lpstr>
      <vt:lpstr>Arial</vt:lpstr>
      <vt:lpstr>Montserrat SemiBold</vt:lpstr>
      <vt:lpstr>Calibri</vt:lpstr>
      <vt:lpstr>ui-sans-serif</vt:lpstr>
      <vt:lpstr>ui-monospace</vt:lpstr>
      <vt:lpstr>Consolas</vt:lpstr>
      <vt:lpstr>Simple Light</vt:lpstr>
      <vt:lpstr>Presentación de PowerPoint</vt:lpstr>
      <vt:lpstr>Les damos la bienvenida</vt:lpstr>
      <vt:lpstr>Clase 26</vt:lpstr>
      <vt:lpstr>MÓDULOS  </vt:lpstr>
      <vt:lpstr>Historia de los módulos</vt:lpstr>
      <vt:lpstr>Veamos un ejemplo de CommonJS</vt:lpstr>
      <vt:lpstr>Veamos un ejemplo de CommonJS</vt:lpstr>
      <vt:lpstr>Tipos de Módulos</vt:lpstr>
      <vt:lpstr>Gestores de Paquetes</vt:lpstr>
      <vt:lpstr>Gestores de paquetes</vt:lpstr>
      <vt:lpstr>Presentación de PowerPoint</vt:lpstr>
      <vt:lpstr>Características Principales de NPM</vt:lpstr>
      <vt:lpstr>El archivo package.json</vt:lpstr>
      <vt:lpstr>El archivo package.json</vt:lpstr>
      <vt:lpstr>El archivo package.json</vt:lpstr>
      <vt:lpstr>¡Ahora sí!</vt:lpstr>
      <vt:lpstr>¿Qué es un Servidor Web?</vt:lpstr>
      <vt:lpstr>Tipos de servidores WEB</vt:lpstr>
      <vt:lpstr>Para entender un poco más, creemos nuestro primer servidor estático con</vt:lpstr>
      <vt:lpstr>Premisa fundamental</vt:lpstr>
      <vt:lpstr>Servidor Estático Nativo</vt:lpstr>
      <vt:lpstr>Servidor Estático Nativo</vt:lpstr>
      <vt:lpstr>Servidor Estático Nativo</vt:lpstr>
      <vt:lpstr>Servidor Estático Nativo</vt:lpstr>
      <vt:lpstr>En este caso devolvemos texto plano, pero intentemos con HTML.</vt:lpstr>
      <vt:lpstr>Enviando HTML</vt:lpstr>
      <vt:lpstr>Enviando HTML</vt:lpstr>
      <vt:lpstr>Intentemos con un archivo .html</vt:lpstr>
      <vt:lpstr>Leyendo archivos con FileSystem</vt:lpstr>
      <vt:lpstr>Algunos ejemplos de Implementaciones de Node.js</vt:lpstr>
      <vt:lpstr>1. Servidor HTTP Básico</vt:lpstr>
      <vt:lpstr>2. Servidor con Express</vt:lpstr>
      <vt:lpstr>3. API RESTful con Express</vt:lpstr>
      <vt:lpstr>4. Servidor WebSocket</vt:lpstr>
      <vt:lpstr>No te olvides de dar el presente</vt:lpstr>
      <vt:lpstr>Recordá:  Revisar la Cartelera de Novedades. Hacer tus consultas en el Foro. Realizar los Ejercicios obligatorios.  Todo en el Aula Virtual.</vt:lpstr>
      <vt:lpstr>Muchas gracias por tu atención. Nos vemos pronto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Matias Hugo Seminara</dc:creator>
  <cp:lastModifiedBy>Matias Hugo Seminara</cp:lastModifiedBy>
  <cp:revision>3</cp:revision>
  <dcterms:modified xsi:type="dcterms:W3CDTF">2024-05-30T16:25:03Z</dcterms:modified>
</cp:coreProperties>
</file>